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2"/>
  </p:notesMasterIdLst>
  <p:sldIdLst>
    <p:sldId id="256" r:id="rId2"/>
    <p:sldId id="291" r:id="rId3"/>
    <p:sldId id="258" r:id="rId4"/>
    <p:sldId id="257" r:id="rId5"/>
    <p:sldId id="302" r:id="rId6"/>
    <p:sldId id="303" r:id="rId7"/>
    <p:sldId id="304" r:id="rId8"/>
    <p:sldId id="305" r:id="rId9"/>
    <p:sldId id="306" r:id="rId10"/>
    <p:sldId id="293" r:id="rId11"/>
    <p:sldId id="294" r:id="rId12"/>
    <p:sldId id="295" r:id="rId13"/>
    <p:sldId id="296" r:id="rId14"/>
    <p:sldId id="297" r:id="rId15"/>
    <p:sldId id="298" r:id="rId16"/>
    <p:sldId id="299" r:id="rId17"/>
    <p:sldId id="300" r:id="rId18"/>
    <p:sldId id="301" r:id="rId19"/>
    <p:sldId id="307" r:id="rId20"/>
    <p:sldId id="308" r:id="rId21"/>
  </p:sldIdLst>
  <p:sldSz cx="9144000" cy="5143500" type="screen16x9"/>
  <p:notesSz cx="6858000" cy="9144000"/>
  <p:embeddedFontLst>
    <p:embeddedFont>
      <p:font typeface="Fira Sans Extra Condensed" panose="020B0503050000020004" pitchFamily="34" charset="0"/>
      <p:regular r:id="rId23"/>
      <p:bold r:id="rId24"/>
      <p:italic r:id="rId25"/>
      <p:boldItalic r:id="rId26"/>
    </p:embeddedFont>
    <p:embeddedFont>
      <p:font typeface="Fira Sans Extra Condensed SemiBold" panose="020B0604020202020204"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F7B371-CDD5-40A8-ACD6-7AE6438F51F9}">
  <a:tblStyle styleId="{8BF7B371-CDD5-40A8-ACD6-7AE6438F51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16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484B1354-2795-7EF7-B5DE-C7919E3C64FA}"/>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80F8A407-80FC-B30F-265F-DD94EC1F3F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34795913-7260-D25B-D1E9-06BEF66B5D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055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2211B361-3BD7-7BA4-DE54-687DB948AB80}"/>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F14AD87C-1F41-4B93-7402-3E000106ED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EC7B91FA-76C6-41DE-D8A0-9F242B9ED2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4759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D8417DDB-D3F6-0A82-A804-16D908C47DE7}"/>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96172CE2-ED08-2201-CD48-FAD33D97DA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8DFDA873-DA7B-9574-0DDB-152F8DE1F4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169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8014FAA3-2C37-8DBF-F1D8-F6EAD1AA96AE}"/>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B4726B81-185F-4A3C-0ABE-4A1FB55BD3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6EAA28A1-9DDF-43D1-3CA0-0256CE41B6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1737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F2CE5109-EA67-02E0-0196-CEB3BC750A41}"/>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E43D92C7-5AF3-B1B0-83EA-C7370F6CCF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FD102828-D43E-5C9E-BF4A-53CD886D6A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3865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82BA6DA7-7E39-C109-B9AB-18BCD1F3E897}"/>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465892BC-DC91-9EAA-617B-AB7EE01F61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B7FB9661-BD7F-CBD2-F50A-B9BADA9942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2584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a:extLst>
            <a:ext uri="{FF2B5EF4-FFF2-40B4-BE49-F238E27FC236}">
              <a16:creationId xmlns:a16="http://schemas.microsoft.com/office/drawing/2014/main" id="{BF1F08BF-9378-3E26-7E89-0A5C1B2CF7BE}"/>
            </a:ext>
          </a:extLst>
        </p:cNvPr>
        <p:cNvGrpSpPr/>
        <p:nvPr/>
      </p:nvGrpSpPr>
      <p:grpSpPr>
        <a:xfrm>
          <a:off x="0" y="0"/>
          <a:ext cx="0" cy="0"/>
          <a:chOff x="0" y="0"/>
          <a:chExt cx="0" cy="0"/>
        </a:xfrm>
      </p:grpSpPr>
      <p:sp>
        <p:nvSpPr>
          <p:cNvPr id="2196" name="Google Shape;2196;ge96fd5876e_0_4561:notes">
            <a:extLst>
              <a:ext uri="{FF2B5EF4-FFF2-40B4-BE49-F238E27FC236}">
                <a16:creationId xmlns:a16="http://schemas.microsoft.com/office/drawing/2014/main" id="{443FEAE5-D155-987B-401C-44EED2AD9C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e96fd5876e_0_4561:notes">
            <a:extLst>
              <a:ext uri="{FF2B5EF4-FFF2-40B4-BE49-F238E27FC236}">
                <a16:creationId xmlns:a16="http://schemas.microsoft.com/office/drawing/2014/main" id="{299CB3EA-2C0A-2427-98BD-88596A15CD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8113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A62B84CE-8BF9-F007-169D-2247C4DC70EA}"/>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BBAD33A6-BC1F-C0F0-0BA1-516C5168C6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637F06F6-A1C1-C3E9-BC80-DD3661FF3B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3336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e9566a474a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77f93ad0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4D62BCF5-3819-FC8D-FEA6-21D1C624D1A0}"/>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0E68B6BD-0464-0BA0-8F45-B1752F30C5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4CA8A72E-5564-CE3F-AD39-F817210CA4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2301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73D659B8-3813-D6AF-BFCD-BF3A854C952B}"/>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E3FD0C0A-DF36-C174-6172-4542AC3606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81170748-BAFF-177F-CFD3-D6C5924F39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6814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2DA94119-11C5-6E33-5E17-C725C664AF81}"/>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342ED88A-D4A4-D91E-D876-BDF5FE5E99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F2B2DAE9-8022-57A8-085E-396C92AEAC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47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EEB1697F-4A45-37D6-7919-40FEB3CF068D}"/>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B7EDA2EE-24EC-9608-83B3-0AD6CEF16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549AA99C-3926-326F-1CC0-469191C8FA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969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a:extLst>
            <a:ext uri="{FF2B5EF4-FFF2-40B4-BE49-F238E27FC236}">
              <a16:creationId xmlns:a16="http://schemas.microsoft.com/office/drawing/2014/main" id="{1AA3EFB7-5D34-ED5C-C7F7-CA6985D146F4}"/>
            </a:ext>
          </a:extLst>
        </p:cNvPr>
        <p:cNvGrpSpPr/>
        <p:nvPr/>
      </p:nvGrpSpPr>
      <p:grpSpPr>
        <a:xfrm>
          <a:off x="0" y="0"/>
          <a:ext cx="0" cy="0"/>
          <a:chOff x="0" y="0"/>
          <a:chExt cx="0" cy="0"/>
        </a:xfrm>
      </p:grpSpPr>
      <p:sp>
        <p:nvSpPr>
          <p:cNvPr id="329" name="Google Shape;329;ge9566a474a_0_827:notes">
            <a:extLst>
              <a:ext uri="{FF2B5EF4-FFF2-40B4-BE49-F238E27FC236}">
                <a16:creationId xmlns:a16="http://schemas.microsoft.com/office/drawing/2014/main" id="{E7650A63-A33D-F784-C148-F5CF4D5193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a:extLst>
              <a:ext uri="{FF2B5EF4-FFF2-40B4-BE49-F238E27FC236}">
                <a16:creationId xmlns:a16="http://schemas.microsoft.com/office/drawing/2014/main" id="{0F9C5241-7EC0-CFCE-A89C-DEAFE28968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037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Autofit/>
          </a:bodyPr>
          <a:lstStyle/>
          <a:p>
            <a:pPr lvl="0"/>
            <a:r>
              <a:rPr lang="en-US" sz="3600" dirty="0"/>
              <a:t>STUDY ON AIR POLLUTION LEVELS ACROSS INDIA</a:t>
            </a:r>
            <a:endParaRPr sz="3600" dirty="0"/>
          </a:p>
        </p:txBody>
      </p:sp>
      <p:sp>
        <p:nvSpPr>
          <p:cNvPr id="47" name="Google Shape;47;p15"/>
          <p:cNvSpPr txBox="1">
            <a:spLocks noGrp="1"/>
          </p:cNvSpPr>
          <p:nvPr>
            <p:ph type="subTitle" idx="1"/>
          </p:nvPr>
        </p:nvSpPr>
        <p:spPr>
          <a:xfrm>
            <a:off x="6045039" y="748675"/>
            <a:ext cx="2581200" cy="711000"/>
          </a:xfrm>
          <a:prstGeom prst="rect">
            <a:avLst/>
          </a:prstGeom>
        </p:spPr>
        <p:txBody>
          <a:bodyPr spcFirstLastPara="1" wrap="square" lIns="91425" tIns="91425" rIns="91425" bIns="91425" anchor="t" anchorCtr="0">
            <a:noAutofit/>
          </a:bodyPr>
          <a:lstStyle/>
          <a:p>
            <a:pPr marL="0" lvl="0" indent="0"/>
            <a:r>
              <a:rPr lang="en-IN" dirty="0"/>
              <a:t>AI with IBM WATSONX</a:t>
            </a:r>
            <a:endParaRPr dirty="0"/>
          </a:p>
        </p:txBody>
      </p:sp>
      <p:grpSp>
        <p:nvGrpSpPr>
          <p:cNvPr id="48" name="Google Shape;48;p15"/>
          <p:cNvGrpSpPr/>
          <p:nvPr/>
        </p:nvGrpSpPr>
        <p:grpSpPr>
          <a:xfrm>
            <a:off x="186383" y="76372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black background with a red and white circle with a logo">
            <a:extLst>
              <a:ext uri="{FF2B5EF4-FFF2-40B4-BE49-F238E27FC236}">
                <a16:creationId xmlns:a16="http://schemas.microsoft.com/office/drawing/2014/main" id="{C2E88BA5-126D-2EC3-9C4F-F4F832852681}"/>
              </a:ext>
            </a:extLst>
          </p:cNvPr>
          <p:cNvPicPr>
            <a:picLocks noChangeAspect="1"/>
          </p:cNvPicPr>
          <p:nvPr/>
        </p:nvPicPr>
        <p:blipFill>
          <a:blip r:embed="rId3"/>
          <a:stretch>
            <a:fillRect/>
          </a:stretch>
        </p:blipFill>
        <p:spPr>
          <a:xfrm>
            <a:off x="2411316" y="-1694645"/>
            <a:ext cx="4114800" cy="5143500"/>
          </a:xfrm>
          <a:prstGeom prst="rect">
            <a:avLst/>
          </a:prstGeom>
        </p:spPr>
      </p:pic>
      <p:sp>
        <p:nvSpPr>
          <p:cNvPr id="6" name="Google Shape;47;p15">
            <a:extLst>
              <a:ext uri="{FF2B5EF4-FFF2-40B4-BE49-F238E27FC236}">
                <a16:creationId xmlns:a16="http://schemas.microsoft.com/office/drawing/2014/main" id="{30CBEBCC-C63C-60FD-E3DA-13B6C97A70D4}"/>
              </a:ext>
            </a:extLst>
          </p:cNvPr>
          <p:cNvSpPr txBox="1">
            <a:spLocks/>
          </p:cNvSpPr>
          <p:nvPr/>
        </p:nvSpPr>
        <p:spPr>
          <a:xfrm>
            <a:off x="6173375" y="4144992"/>
            <a:ext cx="2581200" cy="71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en-IN" sz="900" dirty="0"/>
              <a:t>PAVANCHANDRA DEVANG L [1JS22CS106] </a:t>
            </a:r>
          </a:p>
          <a:p>
            <a:pPr marL="0" indent="0"/>
            <a:r>
              <a:rPr lang="en-IN" sz="900" dirty="0"/>
              <a:t>P PRAJWAL BHARADWAJ [1JS22CS103] PARATPAR GURUDEV GOUD [1JS22CS105] PRASAD A PARIT [1JS22CS115]</a:t>
            </a:r>
          </a:p>
        </p:txBody>
      </p:sp>
      <p:sp>
        <p:nvSpPr>
          <p:cNvPr id="7" name="Google Shape;47;p15">
            <a:extLst>
              <a:ext uri="{FF2B5EF4-FFF2-40B4-BE49-F238E27FC236}">
                <a16:creationId xmlns:a16="http://schemas.microsoft.com/office/drawing/2014/main" id="{6A34B5CE-0CA7-1189-5259-369873D2A270}"/>
              </a:ext>
            </a:extLst>
          </p:cNvPr>
          <p:cNvSpPr txBox="1">
            <a:spLocks/>
          </p:cNvSpPr>
          <p:nvPr/>
        </p:nvSpPr>
        <p:spPr>
          <a:xfrm>
            <a:off x="6173375" y="3755880"/>
            <a:ext cx="2581200" cy="71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800"/>
              <a:buFont typeface="Roboto"/>
              <a:buNone/>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pPr marL="0" indent="0"/>
            <a:r>
              <a:rPr lang="en-IN" dirty="0"/>
              <a:t>PRESENTATION BY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6693FE56-C156-2FB1-145D-D7971C09F034}"/>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A5A0EB55-6718-1A88-6506-A88CD649A4D6}"/>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lvl="0"/>
            <a:r>
              <a:rPr lang="en-US" dirty="0"/>
              <a:t>Data Analysis Using Regression </a:t>
            </a:r>
            <a:br>
              <a:rPr lang="en-US" dirty="0"/>
            </a:br>
            <a:r>
              <a:rPr lang="en-US" dirty="0"/>
              <a:t>Algorithms with Manual Approach</a:t>
            </a:r>
            <a:endParaRPr dirty="0"/>
          </a:p>
        </p:txBody>
      </p:sp>
      <p:pic>
        <p:nvPicPr>
          <p:cNvPr id="3" name="Picture 2">
            <a:extLst>
              <a:ext uri="{FF2B5EF4-FFF2-40B4-BE49-F238E27FC236}">
                <a16:creationId xmlns:a16="http://schemas.microsoft.com/office/drawing/2014/main" id="{789CAEE1-0AED-A081-35CB-D5A884D2B47E}"/>
              </a:ext>
            </a:extLst>
          </p:cNvPr>
          <p:cNvPicPr>
            <a:picLocks noChangeAspect="1"/>
          </p:cNvPicPr>
          <p:nvPr/>
        </p:nvPicPr>
        <p:blipFill>
          <a:blip r:embed="rId3"/>
          <a:stretch>
            <a:fillRect/>
          </a:stretch>
        </p:blipFill>
        <p:spPr>
          <a:xfrm>
            <a:off x="4411626" y="1102498"/>
            <a:ext cx="4488378" cy="3629527"/>
          </a:xfrm>
          <a:prstGeom prst="rect">
            <a:avLst/>
          </a:prstGeom>
        </p:spPr>
      </p:pic>
      <p:sp>
        <p:nvSpPr>
          <p:cNvPr id="4" name="Google Shape;332;p17">
            <a:extLst>
              <a:ext uri="{FF2B5EF4-FFF2-40B4-BE49-F238E27FC236}">
                <a16:creationId xmlns:a16="http://schemas.microsoft.com/office/drawing/2014/main" id="{F62B17A1-C6DA-B4B5-7106-2DF2A39D6C7E}"/>
              </a:ext>
            </a:extLst>
          </p:cNvPr>
          <p:cNvSpPr/>
          <p:nvPr/>
        </p:nvSpPr>
        <p:spPr>
          <a:xfrm>
            <a:off x="484484" y="1658752"/>
            <a:ext cx="3465884" cy="2562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35;p17">
            <a:extLst>
              <a:ext uri="{FF2B5EF4-FFF2-40B4-BE49-F238E27FC236}">
                <a16:creationId xmlns:a16="http://schemas.microsoft.com/office/drawing/2014/main" id="{0F5B80DF-BF91-81EA-4A3A-A6D1953B5FA4}"/>
              </a:ext>
            </a:extLst>
          </p:cNvPr>
          <p:cNvSpPr/>
          <p:nvPr/>
        </p:nvSpPr>
        <p:spPr>
          <a:xfrm>
            <a:off x="396681" y="1266352"/>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45;p17">
            <a:extLst>
              <a:ext uri="{FF2B5EF4-FFF2-40B4-BE49-F238E27FC236}">
                <a16:creationId xmlns:a16="http://schemas.microsoft.com/office/drawing/2014/main" id="{2007EBC9-39FF-630C-7E29-F0AE1D2A0242}"/>
              </a:ext>
            </a:extLst>
          </p:cNvPr>
          <p:cNvGrpSpPr/>
          <p:nvPr/>
        </p:nvGrpSpPr>
        <p:grpSpPr>
          <a:xfrm>
            <a:off x="553010" y="1422696"/>
            <a:ext cx="472142" cy="472112"/>
            <a:chOff x="-44512325" y="3176075"/>
            <a:chExt cx="300900" cy="300900"/>
          </a:xfrm>
        </p:grpSpPr>
        <p:sp>
          <p:nvSpPr>
            <p:cNvPr id="7" name="Google Shape;346;p17">
              <a:extLst>
                <a:ext uri="{FF2B5EF4-FFF2-40B4-BE49-F238E27FC236}">
                  <a16:creationId xmlns:a16="http://schemas.microsoft.com/office/drawing/2014/main" id="{55BD99DE-D545-2321-AB84-E4E12B67FE18}"/>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7;p17">
              <a:extLst>
                <a:ext uri="{FF2B5EF4-FFF2-40B4-BE49-F238E27FC236}">
                  <a16:creationId xmlns:a16="http://schemas.microsoft.com/office/drawing/2014/main" id="{933A7711-E2BB-B5FA-94CD-36D2DCC90B24}"/>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8;p17">
              <a:extLst>
                <a:ext uri="{FF2B5EF4-FFF2-40B4-BE49-F238E27FC236}">
                  <a16:creationId xmlns:a16="http://schemas.microsoft.com/office/drawing/2014/main" id="{EBCFFE2A-BEEF-5F6B-14B3-58048A9D01D3}"/>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354;p17">
            <a:extLst>
              <a:ext uri="{FF2B5EF4-FFF2-40B4-BE49-F238E27FC236}">
                <a16:creationId xmlns:a16="http://schemas.microsoft.com/office/drawing/2014/main" id="{F7875411-2F65-A19A-E06F-E191FC525294}"/>
              </a:ext>
            </a:extLst>
          </p:cNvPr>
          <p:cNvSpPr txBox="1"/>
          <p:nvPr/>
        </p:nvSpPr>
        <p:spPr>
          <a:xfrm>
            <a:off x="895145" y="2002702"/>
            <a:ext cx="2644561" cy="1133400"/>
          </a:xfrm>
          <a:prstGeom prst="rect">
            <a:avLst/>
          </a:prstGeom>
          <a:noFill/>
          <a:ln>
            <a:noFill/>
          </a:ln>
        </p:spPr>
        <p:txBody>
          <a:bodyPr spcFirstLastPara="1" wrap="square" lIns="91425" tIns="91425" rIns="91425" bIns="91425" anchor="t" anchorCtr="0">
            <a:noAutofit/>
          </a:bodyPr>
          <a:lstStyle/>
          <a:p>
            <a:pPr marL="2540" lvl="0" algn="ctr">
              <a:lnSpc>
                <a:spcPct val="150000"/>
              </a:lnSpc>
              <a:buSzPts val="1400"/>
            </a:pPr>
            <a:r>
              <a:rPr lang="en-US" sz="1800" dirty="0"/>
              <a:t>Predict AQI manually using coding frameworks like Python (Scikit-learn, Pandas).</a:t>
            </a:r>
            <a:endParaRPr sz="1800" dirty="0">
              <a:latin typeface="Roboto"/>
              <a:ea typeface="Roboto"/>
              <a:cs typeface="Roboto"/>
              <a:sym typeface="Roboto"/>
            </a:endParaRPr>
          </a:p>
        </p:txBody>
      </p:sp>
    </p:spTree>
    <p:extLst>
      <p:ext uri="{BB962C8B-B14F-4D97-AF65-F5344CB8AC3E}">
        <p14:creationId xmlns:p14="http://schemas.microsoft.com/office/powerpoint/2010/main" val="2919557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9876578F-7C53-29DF-73FD-69EE9117412B}"/>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1D60C854-EA25-EB21-E0D8-A12D265AF6EA}"/>
              </a:ext>
            </a:extLst>
          </p:cNvPr>
          <p:cNvPicPr>
            <a:picLocks noChangeAspect="1"/>
          </p:cNvPicPr>
          <p:nvPr/>
        </p:nvPicPr>
        <p:blipFill>
          <a:blip r:embed="rId3"/>
          <a:stretch>
            <a:fillRect/>
          </a:stretch>
        </p:blipFill>
        <p:spPr>
          <a:xfrm>
            <a:off x="2034305" y="411475"/>
            <a:ext cx="5075390" cy="4593529"/>
          </a:xfrm>
          <a:prstGeom prst="rect">
            <a:avLst/>
          </a:prstGeom>
        </p:spPr>
      </p:pic>
      <p:sp>
        <p:nvSpPr>
          <p:cNvPr id="336" name="Google Shape;336;p17">
            <a:extLst>
              <a:ext uri="{FF2B5EF4-FFF2-40B4-BE49-F238E27FC236}">
                <a16:creationId xmlns:a16="http://schemas.microsoft.com/office/drawing/2014/main" id="{D550C451-A97A-AD5C-8EA9-6556DDFDD7AD}"/>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lvl="0"/>
            <a:r>
              <a:rPr lang="en-US" dirty="0"/>
              <a:t>OUTPUT</a:t>
            </a:r>
            <a:endParaRPr dirty="0"/>
          </a:p>
        </p:txBody>
      </p:sp>
    </p:spTree>
    <p:extLst>
      <p:ext uri="{BB962C8B-B14F-4D97-AF65-F5344CB8AC3E}">
        <p14:creationId xmlns:p14="http://schemas.microsoft.com/office/powerpoint/2010/main" val="2018169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6D36B6CF-FF1A-7B04-A971-1AD371BE2DFD}"/>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2A796435-88B3-5CD7-1C11-9FE2BACA806C}"/>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en-US" sz="2400" dirty="0"/>
              <a:t>Data Analysis Using Classification </a:t>
            </a:r>
            <a:br>
              <a:rPr lang="en-US" sz="2400" dirty="0"/>
            </a:br>
            <a:r>
              <a:rPr lang="en-US" sz="2400" dirty="0"/>
              <a:t>Algorithms with Manual Approach</a:t>
            </a:r>
            <a:endParaRPr sz="2400" dirty="0"/>
          </a:p>
        </p:txBody>
      </p:sp>
      <p:sp>
        <p:nvSpPr>
          <p:cNvPr id="4" name="Google Shape;332;p17">
            <a:extLst>
              <a:ext uri="{FF2B5EF4-FFF2-40B4-BE49-F238E27FC236}">
                <a16:creationId xmlns:a16="http://schemas.microsoft.com/office/drawing/2014/main" id="{E20C92C8-21CE-2473-866B-A98EB262C1FE}"/>
              </a:ext>
            </a:extLst>
          </p:cNvPr>
          <p:cNvSpPr/>
          <p:nvPr/>
        </p:nvSpPr>
        <p:spPr>
          <a:xfrm>
            <a:off x="484484" y="1658752"/>
            <a:ext cx="3465884" cy="2562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35;p17">
            <a:extLst>
              <a:ext uri="{FF2B5EF4-FFF2-40B4-BE49-F238E27FC236}">
                <a16:creationId xmlns:a16="http://schemas.microsoft.com/office/drawing/2014/main" id="{AE858F4F-0860-41CA-7C56-B02FBC4DEB18}"/>
              </a:ext>
            </a:extLst>
          </p:cNvPr>
          <p:cNvSpPr/>
          <p:nvPr/>
        </p:nvSpPr>
        <p:spPr>
          <a:xfrm>
            <a:off x="396681" y="1266352"/>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45;p17">
            <a:extLst>
              <a:ext uri="{FF2B5EF4-FFF2-40B4-BE49-F238E27FC236}">
                <a16:creationId xmlns:a16="http://schemas.microsoft.com/office/drawing/2014/main" id="{7F82A225-B3A6-A485-83F7-9B99DC4DC6E4}"/>
              </a:ext>
            </a:extLst>
          </p:cNvPr>
          <p:cNvGrpSpPr/>
          <p:nvPr/>
        </p:nvGrpSpPr>
        <p:grpSpPr>
          <a:xfrm>
            <a:off x="553010" y="1422696"/>
            <a:ext cx="472142" cy="472112"/>
            <a:chOff x="-44512325" y="3176075"/>
            <a:chExt cx="300900" cy="300900"/>
          </a:xfrm>
        </p:grpSpPr>
        <p:sp>
          <p:nvSpPr>
            <p:cNvPr id="7" name="Google Shape;346;p17">
              <a:extLst>
                <a:ext uri="{FF2B5EF4-FFF2-40B4-BE49-F238E27FC236}">
                  <a16:creationId xmlns:a16="http://schemas.microsoft.com/office/drawing/2014/main" id="{78E548E6-2C82-9A41-D57C-41E4EDAC5F54}"/>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7;p17">
              <a:extLst>
                <a:ext uri="{FF2B5EF4-FFF2-40B4-BE49-F238E27FC236}">
                  <a16:creationId xmlns:a16="http://schemas.microsoft.com/office/drawing/2014/main" id="{53941DE0-0A80-FCA4-6E56-3C2BBC04C08F}"/>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8;p17">
              <a:extLst>
                <a:ext uri="{FF2B5EF4-FFF2-40B4-BE49-F238E27FC236}">
                  <a16:creationId xmlns:a16="http://schemas.microsoft.com/office/drawing/2014/main" id="{083E4F6C-0404-73B1-B7F7-38869DABBCC4}"/>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354;p17">
            <a:extLst>
              <a:ext uri="{FF2B5EF4-FFF2-40B4-BE49-F238E27FC236}">
                <a16:creationId xmlns:a16="http://schemas.microsoft.com/office/drawing/2014/main" id="{04CB0751-EB85-9560-B64D-E55E6AF2E7FE}"/>
              </a:ext>
            </a:extLst>
          </p:cNvPr>
          <p:cNvSpPr txBox="1"/>
          <p:nvPr/>
        </p:nvSpPr>
        <p:spPr>
          <a:xfrm>
            <a:off x="895145" y="2203985"/>
            <a:ext cx="2644561" cy="1133400"/>
          </a:xfrm>
          <a:prstGeom prst="rect">
            <a:avLst/>
          </a:prstGeom>
          <a:noFill/>
          <a:ln>
            <a:noFill/>
          </a:ln>
        </p:spPr>
        <p:txBody>
          <a:bodyPr spcFirstLastPara="1" wrap="square" lIns="91425" tIns="91425" rIns="91425" bIns="91425" anchor="t" anchorCtr="0">
            <a:noAutofit/>
          </a:bodyPr>
          <a:lstStyle/>
          <a:p>
            <a:pPr marL="2540" lvl="0" algn="ctr">
              <a:lnSpc>
                <a:spcPct val="150000"/>
              </a:lnSpc>
              <a:buSzPts val="1400"/>
            </a:pPr>
            <a:r>
              <a:rPr lang="en-US" sz="1800" dirty="0"/>
              <a:t>Predict Sleep Quality manually using Python ML libraries.</a:t>
            </a:r>
            <a:endParaRPr sz="1800" dirty="0">
              <a:latin typeface="Roboto"/>
              <a:ea typeface="Roboto"/>
              <a:cs typeface="Roboto"/>
              <a:sym typeface="Roboto"/>
            </a:endParaRPr>
          </a:p>
        </p:txBody>
      </p:sp>
      <p:pic>
        <p:nvPicPr>
          <p:cNvPr id="11" name="Picture 10">
            <a:extLst>
              <a:ext uri="{FF2B5EF4-FFF2-40B4-BE49-F238E27FC236}">
                <a16:creationId xmlns:a16="http://schemas.microsoft.com/office/drawing/2014/main" id="{CBFA6BFE-6C07-A79B-246A-218E72575B37}"/>
              </a:ext>
            </a:extLst>
          </p:cNvPr>
          <p:cNvPicPr>
            <a:picLocks noChangeAspect="1"/>
          </p:cNvPicPr>
          <p:nvPr/>
        </p:nvPicPr>
        <p:blipFill>
          <a:blip r:embed="rId3"/>
          <a:stretch>
            <a:fillRect/>
          </a:stretch>
        </p:blipFill>
        <p:spPr>
          <a:xfrm>
            <a:off x="5093368" y="121272"/>
            <a:ext cx="3952769" cy="4957103"/>
          </a:xfrm>
          <a:prstGeom prst="rect">
            <a:avLst/>
          </a:prstGeom>
        </p:spPr>
      </p:pic>
    </p:spTree>
    <p:extLst>
      <p:ext uri="{BB962C8B-B14F-4D97-AF65-F5344CB8AC3E}">
        <p14:creationId xmlns:p14="http://schemas.microsoft.com/office/powerpoint/2010/main" val="3793505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1B03F07B-A8B2-0C5A-D2B6-A2BD67CD8EF6}"/>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BE021F43-A9D8-E31A-1055-2D2B495530B1}"/>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lvl="0"/>
            <a:r>
              <a:rPr lang="en-US" dirty="0"/>
              <a:t>OUTPUT</a:t>
            </a:r>
            <a:endParaRPr dirty="0"/>
          </a:p>
        </p:txBody>
      </p:sp>
      <p:pic>
        <p:nvPicPr>
          <p:cNvPr id="5" name="Picture 4">
            <a:extLst>
              <a:ext uri="{FF2B5EF4-FFF2-40B4-BE49-F238E27FC236}">
                <a16:creationId xmlns:a16="http://schemas.microsoft.com/office/drawing/2014/main" id="{AB07A568-AC8F-C374-5652-19C83BCACA0B}"/>
              </a:ext>
            </a:extLst>
          </p:cNvPr>
          <p:cNvPicPr>
            <a:picLocks noChangeAspect="1"/>
          </p:cNvPicPr>
          <p:nvPr/>
        </p:nvPicPr>
        <p:blipFill>
          <a:blip r:embed="rId3"/>
          <a:stretch>
            <a:fillRect/>
          </a:stretch>
        </p:blipFill>
        <p:spPr>
          <a:xfrm>
            <a:off x="858253" y="1155030"/>
            <a:ext cx="3556683" cy="2941721"/>
          </a:xfrm>
          <a:prstGeom prst="rect">
            <a:avLst/>
          </a:prstGeom>
        </p:spPr>
      </p:pic>
      <p:pic>
        <p:nvPicPr>
          <p:cNvPr id="7" name="Picture 6">
            <a:extLst>
              <a:ext uri="{FF2B5EF4-FFF2-40B4-BE49-F238E27FC236}">
                <a16:creationId xmlns:a16="http://schemas.microsoft.com/office/drawing/2014/main" id="{67C8BA78-EC7E-4DBF-E386-858381C695EB}"/>
              </a:ext>
            </a:extLst>
          </p:cNvPr>
          <p:cNvPicPr>
            <a:picLocks noChangeAspect="1"/>
          </p:cNvPicPr>
          <p:nvPr/>
        </p:nvPicPr>
        <p:blipFill>
          <a:blip r:embed="rId4"/>
          <a:stretch>
            <a:fillRect/>
          </a:stretch>
        </p:blipFill>
        <p:spPr>
          <a:xfrm>
            <a:off x="4572000" y="902279"/>
            <a:ext cx="3916171" cy="3739905"/>
          </a:xfrm>
          <a:prstGeom prst="rect">
            <a:avLst/>
          </a:prstGeom>
        </p:spPr>
      </p:pic>
    </p:spTree>
    <p:extLst>
      <p:ext uri="{BB962C8B-B14F-4D97-AF65-F5344CB8AC3E}">
        <p14:creationId xmlns:p14="http://schemas.microsoft.com/office/powerpoint/2010/main" val="2187019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600E9B53-1B85-2958-A1D5-5B13ABBC3C5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DE4537D-EFED-0461-8FF2-98E8BEB5F762}"/>
              </a:ext>
            </a:extLst>
          </p:cNvPr>
          <p:cNvPicPr>
            <a:picLocks noChangeAspect="1"/>
          </p:cNvPicPr>
          <p:nvPr/>
        </p:nvPicPr>
        <p:blipFill>
          <a:blip r:embed="rId3"/>
          <a:stretch>
            <a:fillRect/>
          </a:stretch>
        </p:blipFill>
        <p:spPr>
          <a:xfrm>
            <a:off x="328862" y="1035073"/>
            <a:ext cx="8815138" cy="3860285"/>
          </a:xfrm>
          <a:prstGeom prst="rect">
            <a:avLst/>
          </a:prstGeom>
        </p:spPr>
      </p:pic>
      <p:sp>
        <p:nvSpPr>
          <p:cNvPr id="336" name="Google Shape;336;p17">
            <a:extLst>
              <a:ext uri="{FF2B5EF4-FFF2-40B4-BE49-F238E27FC236}">
                <a16:creationId xmlns:a16="http://schemas.microsoft.com/office/drawing/2014/main" id="{2FB4E382-6C33-DC20-EF58-E61A781D35D8}"/>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en-US" sz="2400" dirty="0"/>
              <a:t>Appendix A: Sample Data Snapshots</a:t>
            </a:r>
            <a:endParaRPr sz="2400" dirty="0"/>
          </a:p>
        </p:txBody>
      </p:sp>
    </p:spTree>
    <p:extLst>
      <p:ext uri="{BB962C8B-B14F-4D97-AF65-F5344CB8AC3E}">
        <p14:creationId xmlns:p14="http://schemas.microsoft.com/office/powerpoint/2010/main" val="330121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CD51BD37-3AF5-144C-BF9B-FE6FD7E2CD38}"/>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C05C7049-45AF-36BF-DC69-2F590182DAC3}"/>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en-US" sz="2400" dirty="0"/>
              <a:t>Appendix B: Evaluation Metric Summaries</a:t>
            </a:r>
          </a:p>
        </p:txBody>
      </p:sp>
      <p:sp>
        <p:nvSpPr>
          <p:cNvPr id="2" name="TextBox 1">
            <a:extLst>
              <a:ext uri="{FF2B5EF4-FFF2-40B4-BE49-F238E27FC236}">
                <a16:creationId xmlns:a16="http://schemas.microsoft.com/office/drawing/2014/main" id="{41CF4EDF-1683-5442-BF6A-73AE1FF1BEB8}"/>
              </a:ext>
            </a:extLst>
          </p:cNvPr>
          <p:cNvSpPr txBox="1"/>
          <p:nvPr/>
        </p:nvSpPr>
        <p:spPr>
          <a:xfrm>
            <a:off x="429126" y="1211179"/>
            <a:ext cx="7996990" cy="3284041"/>
          </a:xfrm>
          <a:prstGeom prst="rect">
            <a:avLst/>
          </a:prstGeom>
          <a:noFill/>
        </p:spPr>
        <p:txBody>
          <a:bodyPr wrap="square" rtlCol="0">
            <a:spAutoFit/>
          </a:bodyPr>
          <a:lstStyle/>
          <a:p>
            <a:pPr>
              <a:lnSpc>
                <a:spcPct val="150000"/>
              </a:lnSpc>
            </a:pPr>
            <a:r>
              <a:rPr lang="en-US"/>
              <a:t>To evaluate model performance, the following metrics were used:</a:t>
            </a:r>
          </a:p>
          <a:p>
            <a:pPr>
              <a:lnSpc>
                <a:spcPct val="150000"/>
              </a:lnSpc>
            </a:pPr>
            <a:r>
              <a:rPr lang="en-US"/>
              <a:t>Regression (AQI Prediction)</a:t>
            </a:r>
          </a:p>
          <a:p>
            <a:pPr>
              <a:lnSpc>
                <a:spcPct val="150000"/>
              </a:lnSpc>
            </a:pPr>
            <a:r>
              <a:rPr lang="en-US"/>
              <a:t>• RMSE: Measures prediction error; lower is better.</a:t>
            </a:r>
          </a:p>
          <a:p>
            <a:pPr>
              <a:lnSpc>
                <a:spcPct val="150000"/>
              </a:lnSpc>
            </a:pPr>
            <a:r>
              <a:rPr lang="en-US"/>
              <a:t>• R² Score: Proportion of variance explained by the model. Closer to 1 is ideal.</a:t>
            </a:r>
          </a:p>
          <a:p>
            <a:pPr>
              <a:lnSpc>
                <a:spcPct val="150000"/>
              </a:lnSpc>
            </a:pPr>
            <a:r>
              <a:rPr lang="en-US"/>
              <a:t>Classification (Sleep Quality)</a:t>
            </a:r>
          </a:p>
          <a:p>
            <a:pPr>
              <a:lnSpc>
                <a:spcPct val="150000"/>
              </a:lnSpc>
            </a:pPr>
            <a:r>
              <a:rPr lang="en-US"/>
              <a:t>• Accuracy: Percentage of correctly classified entries.</a:t>
            </a:r>
          </a:p>
          <a:p>
            <a:pPr>
              <a:lnSpc>
                <a:spcPct val="150000"/>
              </a:lnSpc>
            </a:pPr>
            <a:r>
              <a:rPr lang="en-US"/>
              <a:t>• Precision: True positives / (True positives + False positives).</a:t>
            </a:r>
          </a:p>
          <a:p>
            <a:pPr>
              <a:lnSpc>
                <a:spcPct val="150000"/>
              </a:lnSpc>
            </a:pPr>
            <a:r>
              <a:rPr lang="en-US"/>
              <a:t>• Recall: True positives / (True positives + False negatives).</a:t>
            </a:r>
          </a:p>
          <a:p>
            <a:pPr>
              <a:lnSpc>
                <a:spcPct val="150000"/>
              </a:lnSpc>
            </a:pPr>
            <a:r>
              <a:rPr lang="en-US"/>
              <a:t>• F1-Score: Balance between precision and recall, especially useful in imbalanced</a:t>
            </a:r>
          </a:p>
          <a:p>
            <a:pPr>
              <a:lnSpc>
                <a:spcPct val="150000"/>
              </a:lnSpc>
            </a:pPr>
            <a:r>
              <a:rPr lang="en-US"/>
              <a:t>datasets</a:t>
            </a:r>
            <a:endParaRPr lang="en-IN" dirty="0"/>
          </a:p>
        </p:txBody>
      </p:sp>
    </p:spTree>
    <p:extLst>
      <p:ext uri="{BB962C8B-B14F-4D97-AF65-F5344CB8AC3E}">
        <p14:creationId xmlns:p14="http://schemas.microsoft.com/office/powerpoint/2010/main" val="1088779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31ADBE5A-AF9E-8D2F-95B2-0D8D7235173E}"/>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9C8BC179-D4EA-EDEF-110A-A6C526117676}"/>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fr-FR" sz="2400" dirty="0"/>
              <a:t>Appendix C: </a:t>
            </a:r>
            <a:r>
              <a:rPr lang="fr-FR" sz="2400" dirty="0" err="1"/>
              <a:t>AutoAI</a:t>
            </a:r>
            <a:r>
              <a:rPr lang="fr-FR" sz="2400" dirty="0"/>
              <a:t> Visual Output Descriptions</a:t>
            </a:r>
            <a:endParaRPr lang="en-US" sz="2400" dirty="0"/>
          </a:p>
        </p:txBody>
      </p:sp>
      <p:sp>
        <p:nvSpPr>
          <p:cNvPr id="4" name="TextBox 3">
            <a:extLst>
              <a:ext uri="{FF2B5EF4-FFF2-40B4-BE49-F238E27FC236}">
                <a16:creationId xmlns:a16="http://schemas.microsoft.com/office/drawing/2014/main" id="{7097C10A-42F3-ADD0-9D11-9797D3C954A8}"/>
              </a:ext>
            </a:extLst>
          </p:cNvPr>
          <p:cNvSpPr txBox="1"/>
          <p:nvPr/>
        </p:nvSpPr>
        <p:spPr>
          <a:xfrm>
            <a:off x="396681" y="1299218"/>
            <a:ext cx="6769770" cy="3108543"/>
          </a:xfrm>
          <a:prstGeom prst="rect">
            <a:avLst/>
          </a:prstGeom>
          <a:noFill/>
        </p:spPr>
        <p:txBody>
          <a:bodyPr wrap="square">
            <a:spAutoFit/>
          </a:bodyPr>
          <a:lstStyle/>
          <a:p>
            <a:r>
              <a:rPr lang="en-IN" dirty="0"/>
              <a:t>Since screenshots cannot always be embedded in PDFs directly, this section describes the outputs seen from IBM </a:t>
            </a:r>
            <a:r>
              <a:rPr lang="en-IN" dirty="0" err="1"/>
              <a:t>Watsonx</a:t>
            </a:r>
            <a:r>
              <a:rPr lang="en-IN" dirty="0"/>
              <a:t> </a:t>
            </a:r>
            <a:r>
              <a:rPr lang="en-IN" dirty="0" err="1"/>
              <a:t>AutoAI</a:t>
            </a:r>
            <a:r>
              <a:rPr lang="en-IN" dirty="0"/>
              <a:t>:</a:t>
            </a:r>
          </a:p>
          <a:p>
            <a:endParaRPr lang="en-IN" dirty="0"/>
          </a:p>
          <a:p>
            <a:r>
              <a:rPr lang="en-IN" dirty="0"/>
              <a:t>• Feature Importance Chart (Regression): PM2.5 and PM10 were dominant predictors of AQI.</a:t>
            </a:r>
          </a:p>
          <a:p>
            <a:endParaRPr lang="en-IN" dirty="0"/>
          </a:p>
          <a:p>
            <a:pPr>
              <a:lnSpc>
                <a:spcPct val="150000"/>
              </a:lnSpc>
            </a:pPr>
            <a:r>
              <a:rPr lang="en-IN" dirty="0"/>
              <a:t>• Residual Plot (Regression): Scatter around zero, indicating good model fit.</a:t>
            </a:r>
          </a:p>
          <a:p>
            <a:pPr>
              <a:lnSpc>
                <a:spcPct val="150000"/>
              </a:lnSpc>
            </a:pPr>
            <a:endParaRPr lang="en-IN" dirty="0"/>
          </a:p>
          <a:p>
            <a:r>
              <a:rPr lang="en-IN" dirty="0"/>
              <a:t>• Confusion Matrix (Classification): Strong diagonal values, showing accurate predictions across sleep classes.</a:t>
            </a:r>
          </a:p>
          <a:p>
            <a:endParaRPr lang="en-IN" dirty="0"/>
          </a:p>
          <a:p>
            <a:r>
              <a:rPr lang="en-IN" dirty="0"/>
              <a:t>• ROC Curve (Classification): AUC ≈ 1.0, indicating excellent separability between Good and Poor sleep.</a:t>
            </a:r>
          </a:p>
        </p:txBody>
      </p:sp>
    </p:spTree>
    <p:extLst>
      <p:ext uri="{BB962C8B-B14F-4D97-AF65-F5344CB8AC3E}">
        <p14:creationId xmlns:p14="http://schemas.microsoft.com/office/powerpoint/2010/main" val="532044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2AD32048-0485-FC25-5384-A6F83A1909F3}"/>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109A9C69-7942-4D7B-479A-712AAF89DFD0}"/>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fr-FR" sz="2400" dirty="0"/>
              <a:t>Appendix D: Data Source Documentation </a:t>
            </a:r>
            <a:endParaRPr lang="en-US" sz="2400" dirty="0"/>
          </a:p>
        </p:txBody>
      </p:sp>
      <p:pic>
        <p:nvPicPr>
          <p:cNvPr id="3" name="Picture 2">
            <a:extLst>
              <a:ext uri="{FF2B5EF4-FFF2-40B4-BE49-F238E27FC236}">
                <a16:creationId xmlns:a16="http://schemas.microsoft.com/office/drawing/2014/main" id="{0F5C041D-30B2-4BA4-EEC5-66F388656CA9}"/>
              </a:ext>
            </a:extLst>
          </p:cNvPr>
          <p:cNvPicPr>
            <a:picLocks noChangeAspect="1"/>
          </p:cNvPicPr>
          <p:nvPr/>
        </p:nvPicPr>
        <p:blipFill>
          <a:blip r:embed="rId3"/>
          <a:stretch>
            <a:fillRect/>
          </a:stretch>
        </p:blipFill>
        <p:spPr>
          <a:xfrm>
            <a:off x="396680" y="1761371"/>
            <a:ext cx="8458561" cy="1735808"/>
          </a:xfrm>
          <a:prstGeom prst="rect">
            <a:avLst/>
          </a:prstGeom>
        </p:spPr>
      </p:pic>
    </p:spTree>
    <p:extLst>
      <p:ext uri="{BB962C8B-B14F-4D97-AF65-F5344CB8AC3E}">
        <p14:creationId xmlns:p14="http://schemas.microsoft.com/office/powerpoint/2010/main" val="3331321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FDA261EB-4882-B85A-D08B-0CD157833C3D}"/>
            </a:ext>
          </a:extLst>
        </p:cNvPr>
        <p:cNvGrpSpPr/>
        <p:nvPr/>
      </p:nvGrpSpPr>
      <p:grpSpPr>
        <a:xfrm>
          <a:off x="0" y="0"/>
          <a:ext cx="0" cy="0"/>
          <a:chOff x="0" y="0"/>
          <a:chExt cx="0" cy="0"/>
        </a:xfrm>
      </p:grpSpPr>
      <p:sp>
        <p:nvSpPr>
          <p:cNvPr id="336" name="Google Shape;336;p17">
            <a:extLst>
              <a:ext uri="{FF2B5EF4-FFF2-40B4-BE49-F238E27FC236}">
                <a16:creationId xmlns:a16="http://schemas.microsoft.com/office/drawing/2014/main" id="{4C2F3F96-73D6-79FF-B199-859EDE4B37E3}"/>
              </a:ext>
            </a:extLst>
          </p:cNvPr>
          <p:cNvSpPr txBox="1">
            <a:spLocks noGrp="1"/>
          </p:cNvSpPr>
          <p:nvPr>
            <p:ph type="title"/>
          </p:nvPr>
        </p:nvSpPr>
        <p:spPr>
          <a:xfrm>
            <a:off x="396681" y="436636"/>
            <a:ext cx="8229600" cy="371400"/>
          </a:xfrm>
          <a:prstGeom prst="rect">
            <a:avLst/>
          </a:prstGeom>
        </p:spPr>
        <p:txBody>
          <a:bodyPr spcFirstLastPara="1" wrap="square" lIns="91425" tIns="91425" rIns="91425" bIns="91425" anchor="ctr" anchorCtr="0">
            <a:noAutofit/>
          </a:bodyPr>
          <a:lstStyle/>
          <a:p>
            <a:pPr lvl="0" algn="l"/>
            <a:r>
              <a:rPr lang="en-US" sz="2400" dirty="0"/>
              <a:t>Appendix E: Glossary of Terms</a:t>
            </a:r>
          </a:p>
        </p:txBody>
      </p:sp>
      <p:pic>
        <p:nvPicPr>
          <p:cNvPr id="4" name="Picture 3">
            <a:extLst>
              <a:ext uri="{FF2B5EF4-FFF2-40B4-BE49-F238E27FC236}">
                <a16:creationId xmlns:a16="http://schemas.microsoft.com/office/drawing/2014/main" id="{222046B2-A96B-24F0-E1F4-943F3E040F5B}"/>
              </a:ext>
            </a:extLst>
          </p:cNvPr>
          <p:cNvPicPr>
            <a:picLocks noChangeAspect="1"/>
          </p:cNvPicPr>
          <p:nvPr/>
        </p:nvPicPr>
        <p:blipFill>
          <a:blip r:embed="rId3"/>
          <a:stretch>
            <a:fillRect/>
          </a:stretch>
        </p:blipFill>
        <p:spPr>
          <a:xfrm>
            <a:off x="344906" y="1175085"/>
            <a:ext cx="8142135" cy="3075509"/>
          </a:xfrm>
          <a:prstGeom prst="rect">
            <a:avLst/>
          </a:prstGeom>
        </p:spPr>
      </p:pic>
    </p:spTree>
    <p:extLst>
      <p:ext uri="{BB962C8B-B14F-4D97-AF65-F5344CB8AC3E}">
        <p14:creationId xmlns:p14="http://schemas.microsoft.com/office/powerpoint/2010/main" val="2909297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572E2397-1416-6D22-8F4B-B93423A1579D}"/>
            </a:ext>
          </a:extLst>
        </p:cNvPr>
        <p:cNvGrpSpPr/>
        <p:nvPr/>
      </p:nvGrpSpPr>
      <p:grpSpPr>
        <a:xfrm>
          <a:off x="0" y="0"/>
          <a:ext cx="0" cy="0"/>
          <a:chOff x="0" y="0"/>
          <a:chExt cx="0" cy="0"/>
        </a:xfrm>
      </p:grpSpPr>
      <p:sp>
        <p:nvSpPr>
          <p:cNvPr id="2" name="Google Shape;333;p17">
            <a:extLst>
              <a:ext uri="{FF2B5EF4-FFF2-40B4-BE49-F238E27FC236}">
                <a16:creationId xmlns:a16="http://schemas.microsoft.com/office/drawing/2014/main" id="{A3D814D8-539B-EF67-F44B-956EDB139135}"/>
              </a:ext>
            </a:extLst>
          </p:cNvPr>
          <p:cNvSpPr/>
          <p:nvPr/>
        </p:nvSpPr>
        <p:spPr>
          <a:xfrm>
            <a:off x="611442" y="1262959"/>
            <a:ext cx="8229599" cy="3336362"/>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a:extLst>
              <a:ext uri="{FF2B5EF4-FFF2-40B4-BE49-F238E27FC236}">
                <a16:creationId xmlns:a16="http://schemas.microsoft.com/office/drawing/2014/main" id="{278DA74C-FC84-657C-870D-23BF301D1077}"/>
              </a:ext>
            </a:extLst>
          </p:cNvPr>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lvl="0"/>
            <a:r>
              <a:rPr lang="en-IN" sz="4000" dirty="0"/>
              <a:t>CONCLUSION</a:t>
            </a:r>
          </a:p>
        </p:txBody>
      </p:sp>
      <p:grpSp>
        <p:nvGrpSpPr>
          <p:cNvPr id="11" name="Group 10">
            <a:extLst>
              <a:ext uri="{FF2B5EF4-FFF2-40B4-BE49-F238E27FC236}">
                <a16:creationId xmlns:a16="http://schemas.microsoft.com/office/drawing/2014/main" id="{4D197B08-D3B7-1CFF-B103-D0294E58AEAE}"/>
              </a:ext>
            </a:extLst>
          </p:cNvPr>
          <p:cNvGrpSpPr/>
          <p:nvPr/>
        </p:nvGrpSpPr>
        <p:grpSpPr>
          <a:xfrm>
            <a:off x="384650" y="894162"/>
            <a:ext cx="784800" cy="784800"/>
            <a:chOff x="384650" y="894162"/>
            <a:chExt cx="784800" cy="784800"/>
          </a:xfrm>
        </p:grpSpPr>
        <p:sp>
          <p:nvSpPr>
            <p:cNvPr id="5" name="Google Shape;335;p17">
              <a:extLst>
                <a:ext uri="{FF2B5EF4-FFF2-40B4-BE49-F238E27FC236}">
                  <a16:creationId xmlns:a16="http://schemas.microsoft.com/office/drawing/2014/main" id="{A046E197-48F1-28E4-FF01-5B646AB14A2A}"/>
                </a:ext>
              </a:extLst>
            </p:cNvPr>
            <p:cNvSpPr/>
            <p:nvPr/>
          </p:nvSpPr>
          <p:spPr>
            <a:xfrm>
              <a:off x="384650" y="894162"/>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45;p17">
              <a:extLst>
                <a:ext uri="{FF2B5EF4-FFF2-40B4-BE49-F238E27FC236}">
                  <a16:creationId xmlns:a16="http://schemas.microsoft.com/office/drawing/2014/main" id="{C960E21E-AF1D-5FE9-8655-D97156E9F6AB}"/>
                </a:ext>
              </a:extLst>
            </p:cNvPr>
            <p:cNvGrpSpPr/>
            <p:nvPr/>
          </p:nvGrpSpPr>
          <p:grpSpPr>
            <a:xfrm>
              <a:off x="540979" y="1050506"/>
              <a:ext cx="472142" cy="472112"/>
              <a:chOff x="-44512325" y="3176075"/>
              <a:chExt cx="300900" cy="300900"/>
            </a:xfrm>
          </p:grpSpPr>
          <p:sp>
            <p:nvSpPr>
              <p:cNvPr id="7" name="Google Shape;346;p17">
                <a:extLst>
                  <a:ext uri="{FF2B5EF4-FFF2-40B4-BE49-F238E27FC236}">
                    <a16:creationId xmlns:a16="http://schemas.microsoft.com/office/drawing/2014/main" id="{D9F838E2-5B5C-7A97-553B-2D2FCCE38740}"/>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47;p17">
                <a:extLst>
                  <a:ext uri="{FF2B5EF4-FFF2-40B4-BE49-F238E27FC236}">
                    <a16:creationId xmlns:a16="http://schemas.microsoft.com/office/drawing/2014/main" id="{885ADA54-124A-5FC5-0970-17B610F72A15}"/>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48;p17">
                <a:extLst>
                  <a:ext uri="{FF2B5EF4-FFF2-40B4-BE49-F238E27FC236}">
                    <a16:creationId xmlns:a16="http://schemas.microsoft.com/office/drawing/2014/main" id="{F5A5DBAB-D35D-538E-06C4-597C2EBBC4AB}"/>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 name="Google Shape;354;p17">
            <a:extLst>
              <a:ext uri="{FF2B5EF4-FFF2-40B4-BE49-F238E27FC236}">
                <a16:creationId xmlns:a16="http://schemas.microsoft.com/office/drawing/2014/main" id="{6459CDD5-02E1-5A68-1C67-AF2113E605A7}"/>
              </a:ext>
            </a:extLst>
          </p:cNvPr>
          <p:cNvSpPr txBox="1"/>
          <p:nvPr/>
        </p:nvSpPr>
        <p:spPr>
          <a:xfrm>
            <a:off x="919207" y="1625712"/>
            <a:ext cx="7410655" cy="1133400"/>
          </a:xfrm>
          <a:prstGeom prst="rect">
            <a:avLst/>
          </a:prstGeom>
          <a:noFill/>
          <a:ln>
            <a:noFill/>
          </a:ln>
        </p:spPr>
        <p:txBody>
          <a:bodyPr spcFirstLastPara="1" wrap="square" lIns="91425" tIns="91425" rIns="91425" bIns="91425" anchor="t" anchorCtr="0">
            <a:noAutofit/>
          </a:bodyPr>
          <a:lstStyle/>
          <a:p>
            <a:pPr marL="2540" lvl="0" algn="ctr">
              <a:lnSpc>
                <a:spcPct val="150000"/>
              </a:lnSpc>
              <a:buSzPts val="1400"/>
            </a:pPr>
            <a:r>
              <a:rPr lang="en-US" sz="1800" dirty="0"/>
              <a:t>This project successfully showcased the potential of IBM </a:t>
            </a:r>
            <a:r>
              <a:rPr lang="en-US" sz="1800" dirty="0" err="1"/>
              <a:t>Watsonx</a:t>
            </a:r>
            <a:r>
              <a:rPr lang="en-US" sz="1800" dirty="0"/>
              <a:t> </a:t>
            </a:r>
            <a:r>
              <a:rPr lang="en-US" sz="1800" dirty="0" err="1"/>
              <a:t>AutoAI</a:t>
            </a:r>
            <a:r>
              <a:rPr lang="en-US" sz="1800" dirty="0"/>
              <a:t> in building and evaluating machine learning models with minimal manual intervention. By focusing on two real-world domains—environmental pollution prediction and health classification—the project highlighted the efficiency and accuracy of </a:t>
            </a:r>
            <a:r>
              <a:rPr lang="en-US" sz="1800" dirty="0" err="1"/>
              <a:t>AutoAI</a:t>
            </a:r>
            <a:r>
              <a:rPr lang="en-US" sz="1800" dirty="0"/>
              <a:t> in solving both regression and classification problems</a:t>
            </a:r>
            <a:endParaRPr sz="1800" dirty="0">
              <a:latin typeface="Roboto"/>
              <a:ea typeface="Roboto"/>
              <a:cs typeface="Roboto"/>
              <a:sym typeface="Roboto"/>
            </a:endParaRPr>
          </a:p>
        </p:txBody>
      </p:sp>
    </p:spTree>
    <p:extLst>
      <p:ext uri="{BB962C8B-B14F-4D97-AF65-F5344CB8AC3E}">
        <p14:creationId xmlns:p14="http://schemas.microsoft.com/office/powerpoint/2010/main" val="3308185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7F921795-6816-5927-03F2-44697FF79426}"/>
            </a:ext>
          </a:extLst>
        </p:cNvPr>
        <p:cNvGrpSpPr/>
        <p:nvPr/>
      </p:nvGrpSpPr>
      <p:grpSpPr>
        <a:xfrm>
          <a:off x="0" y="0"/>
          <a:ext cx="0" cy="0"/>
          <a:chOff x="0" y="0"/>
          <a:chExt cx="0" cy="0"/>
        </a:xfrm>
      </p:grpSpPr>
      <p:sp>
        <p:nvSpPr>
          <p:cNvPr id="333" name="Google Shape;333;p17">
            <a:extLst>
              <a:ext uri="{FF2B5EF4-FFF2-40B4-BE49-F238E27FC236}">
                <a16:creationId xmlns:a16="http://schemas.microsoft.com/office/drawing/2014/main" id="{C5A56773-669B-1D80-9520-BA29F556768E}"/>
              </a:ext>
            </a:extLst>
          </p:cNvPr>
          <p:cNvSpPr/>
          <p:nvPr/>
        </p:nvSpPr>
        <p:spPr>
          <a:xfrm>
            <a:off x="611442" y="1262959"/>
            <a:ext cx="8229599" cy="3336362"/>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a:extLst>
              <a:ext uri="{FF2B5EF4-FFF2-40B4-BE49-F238E27FC236}">
                <a16:creationId xmlns:a16="http://schemas.microsoft.com/office/drawing/2014/main" id="{8E5E9F4E-AE61-F6C2-498B-FD85B1FBB1D1}"/>
              </a:ext>
            </a:extLst>
          </p:cNvPr>
          <p:cNvSpPr/>
          <p:nvPr/>
        </p:nvSpPr>
        <p:spPr>
          <a:xfrm>
            <a:off x="302959" y="952935"/>
            <a:ext cx="784800" cy="78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a:extLst>
              <a:ext uri="{FF2B5EF4-FFF2-40B4-BE49-F238E27FC236}">
                <a16:creationId xmlns:a16="http://schemas.microsoft.com/office/drawing/2014/main" id="{DDB1E213-D7F0-1673-1E94-6C2AE8215CAB}"/>
              </a:ext>
            </a:extLst>
          </p:cNvPr>
          <p:cNvSpPr txBox="1">
            <a:spLocks noGrp="1"/>
          </p:cNvSpPr>
          <p:nvPr>
            <p:ph type="title"/>
          </p:nvPr>
        </p:nvSpPr>
        <p:spPr>
          <a:xfrm>
            <a:off x="457200" y="411475"/>
            <a:ext cx="8229600" cy="624632"/>
          </a:xfrm>
          <a:prstGeom prst="rect">
            <a:avLst/>
          </a:prstGeom>
        </p:spPr>
        <p:txBody>
          <a:bodyPr spcFirstLastPara="1" wrap="square" lIns="91425" tIns="91425" rIns="91425" bIns="91425" anchor="ctr" anchorCtr="0">
            <a:noAutofit/>
          </a:bodyPr>
          <a:lstStyle/>
          <a:p>
            <a:pPr lvl="0"/>
            <a:r>
              <a:rPr lang="en-IN" sz="4400" dirty="0"/>
              <a:t>Introduction</a:t>
            </a:r>
            <a:endParaRPr dirty="0"/>
          </a:p>
        </p:txBody>
      </p:sp>
      <p:grpSp>
        <p:nvGrpSpPr>
          <p:cNvPr id="337" name="Google Shape;337;p17">
            <a:extLst>
              <a:ext uri="{FF2B5EF4-FFF2-40B4-BE49-F238E27FC236}">
                <a16:creationId xmlns:a16="http://schemas.microsoft.com/office/drawing/2014/main" id="{720E4435-DED0-75B6-E257-8E5C37CC38B9}"/>
              </a:ext>
            </a:extLst>
          </p:cNvPr>
          <p:cNvGrpSpPr/>
          <p:nvPr/>
        </p:nvGrpSpPr>
        <p:grpSpPr>
          <a:xfrm>
            <a:off x="459353" y="1110847"/>
            <a:ext cx="472011" cy="472011"/>
            <a:chOff x="1190625" y="238125"/>
            <a:chExt cx="5238750" cy="5238750"/>
          </a:xfrm>
        </p:grpSpPr>
        <p:sp>
          <p:nvSpPr>
            <p:cNvPr id="338" name="Google Shape;338;p17">
              <a:extLst>
                <a:ext uri="{FF2B5EF4-FFF2-40B4-BE49-F238E27FC236}">
                  <a16:creationId xmlns:a16="http://schemas.microsoft.com/office/drawing/2014/main" id="{55E6280B-00C1-BBDD-D461-8668A5BA50A7}"/>
                </a:ext>
              </a:extLst>
            </p:cNvPr>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a:extLst>
                <a:ext uri="{FF2B5EF4-FFF2-40B4-BE49-F238E27FC236}">
                  <a16:creationId xmlns:a16="http://schemas.microsoft.com/office/drawing/2014/main" id="{CA4CC9F9-F1D3-0FF3-2530-E2B34ECE20A8}"/>
                </a:ext>
              </a:extLst>
            </p:cNvPr>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a:extLst>
                <a:ext uri="{FF2B5EF4-FFF2-40B4-BE49-F238E27FC236}">
                  <a16:creationId xmlns:a16="http://schemas.microsoft.com/office/drawing/2014/main" id="{06AB78B8-9B53-713F-0BB1-586AC0DA5B02}"/>
                </a:ext>
              </a:extLst>
            </p:cNvPr>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a:extLst>
                <a:ext uri="{FF2B5EF4-FFF2-40B4-BE49-F238E27FC236}">
                  <a16:creationId xmlns:a16="http://schemas.microsoft.com/office/drawing/2014/main" id="{40A5232D-6468-72A9-0B5F-7BDC48CE06AF}"/>
                </a:ext>
              </a:extLst>
            </p:cNvPr>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a:extLst>
                <a:ext uri="{FF2B5EF4-FFF2-40B4-BE49-F238E27FC236}">
                  <a16:creationId xmlns:a16="http://schemas.microsoft.com/office/drawing/2014/main" id="{CC20F6F8-78BD-87DD-6BCA-9CDC0391E304}"/>
                </a:ext>
              </a:extLst>
            </p:cNvPr>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a:extLst>
                <a:ext uri="{FF2B5EF4-FFF2-40B4-BE49-F238E27FC236}">
                  <a16:creationId xmlns:a16="http://schemas.microsoft.com/office/drawing/2014/main" id="{6E541E20-AE63-3487-413F-B3CFF9F3A85F}"/>
                </a:ext>
              </a:extLst>
            </p:cNvPr>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a:extLst>
                <a:ext uri="{FF2B5EF4-FFF2-40B4-BE49-F238E27FC236}">
                  <a16:creationId xmlns:a16="http://schemas.microsoft.com/office/drawing/2014/main" id="{840F2709-D466-3CB6-D0B3-B4EF80CFC652}"/>
                </a:ext>
              </a:extLst>
            </p:cNvPr>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7">
            <a:extLst>
              <a:ext uri="{FF2B5EF4-FFF2-40B4-BE49-F238E27FC236}">
                <a16:creationId xmlns:a16="http://schemas.microsoft.com/office/drawing/2014/main" id="{618F74B8-6C34-34AA-3C17-1E109376EEA5}"/>
              </a:ext>
            </a:extLst>
          </p:cNvPr>
          <p:cNvSpPr txBox="1"/>
          <p:nvPr/>
        </p:nvSpPr>
        <p:spPr>
          <a:xfrm>
            <a:off x="1079841" y="1661569"/>
            <a:ext cx="6984318" cy="1133400"/>
          </a:xfrm>
          <a:prstGeom prst="rect">
            <a:avLst/>
          </a:prstGeom>
          <a:noFill/>
          <a:ln>
            <a:noFill/>
          </a:ln>
        </p:spPr>
        <p:txBody>
          <a:bodyPr spcFirstLastPara="1" wrap="square" lIns="91425" tIns="91425" rIns="91425" bIns="91425" anchor="t" anchorCtr="0">
            <a:noAutofit/>
          </a:bodyPr>
          <a:lstStyle/>
          <a:p>
            <a:pPr marL="2540" lvl="0" algn="ctr" rtl="0">
              <a:lnSpc>
                <a:spcPct val="150000"/>
              </a:lnSpc>
              <a:spcBef>
                <a:spcPts val="0"/>
              </a:spcBef>
              <a:spcAft>
                <a:spcPts val="0"/>
              </a:spcAft>
              <a:buSzPts val="1400"/>
            </a:pPr>
            <a:r>
              <a:rPr lang="en-US" sz="2000" dirty="0">
                <a:latin typeface="Roboto"/>
                <a:ea typeface="Roboto"/>
                <a:cs typeface="Roboto"/>
                <a:sym typeface="Roboto"/>
              </a:rPr>
              <a:t>This project uses IBM </a:t>
            </a:r>
            <a:r>
              <a:rPr lang="en-US" sz="2000" dirty="0" err="1">
                <a:latin typeface="Roboto"/>
                <a:ea typeface="Roboto"/>
                <a:cs typeface="Roboto"/>
                <a:sym typeface="Roboto"/>
              </a:rPr>
              <a:t>Watsonx</a:t>
            </a:r>
            <a:r>
              <a:rPr lang="en-US" sz="2000" dirty="0">
                <a:latin typeface="Roboto"/>
                <a:ea typeface="Roboto"/>
                <a:cs typeface="Roboto"/>
                <a:sym typeface="Roboto"/>
              </a:rPr>
              <a:t> </a:t>
            </a:r>
            <a:r>
              <a:rPr lang="en-US" sz="2000" dirty="0" err="1">
                <a:latin typeface="Roboto"/>
                <a:ea typeface="Roboto"/>
                <a:cs typeface="Roboto"/>
                <a:sym typeface="Roboto"/>
              </a:rPr>
              <a:t>AutoAI</a:t>
            </a:r>
            <a:r>
              <a:rPr lang="en-US" sz="2000" dirty="0">
                <a:latin typeface="Roboto"/>
                <a:ea typeface="Roboto"/>
                <a:cs typeface="Roboto"/>
                <a:sym typeface="Roboto"/>
              </a:rPr>
              <a:t> to automate regression and classification tasks, predicting air quality and classifying sleep quality. It simplifies model building, enhances performance evaluation, and offers insights with minimal manual effort.</a:t>
            </a:r>
          </a:p>
        </p:txBody>
      </p:sp>
    </p:spTree>
    <p:extLst>
      <p:ext uri="{BB962C8B-B14F-4D97-AF65-F5344CB8AC3E}">
        <p14:creationId xmlns:p14="http://schemas.microsoft.com/office/powerpoint/2010/main" val="18051067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8">
          <a:extLst>
            <a:ext uri="{FF2B5EF4-FFF2-40B4-BE49-F238E27FC236}">
              <a16:creationId xmlns:a16="http://schemas.microsoft.com/office/drawing/2014/main" id="{1CADBA4B-1E0E-4856-AF23-B5581CD49D82}"/>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18D39916-E387-80D7-89CD-CD6FA17F4217}"/>
              </a:ext>
            </a:extLst>
          </p:cNvPr>
          <p:cNvGrpSpPr/>
          <p:nvPr/>
        </p:nvGrpSpPr>
        <p:grpSpPr>
          <a:xfrm>
            <a:off x="3082350" y="504932"/>
            <a:ext cx="2979300" cy="3605675"/>
            <a:chOff x="3082350" y="1126300"/>
            <a:chExt cx="2979300" cy="3605675"/>
          </a:xfrm>
        </p:grpSpPr>
        <p:sp>
          <p:nvSpPr>
            <p:cNvPr id="2205" name="Google Shape;2205;p43">
              <a:extLst>
                <a:ext uri="{FF2B5EF4-FFF2-40B4-BE49-F238E27FC236}">
                  <a16:creationId xmlns:a16="http://schemas.microsoft.com/office/drawing/2014/main" id="{579362E6-02A4-1DC6-7E9D-3B69C57EF564}"/>
                </a:ext>
              </a:extLst>
            </p:cNvPr>
            <p:cNvSpPr/>
            <p:nvPr/>
          </p:nvSpPr>
          <p:spPr>
            <a:xfrm>
              <a:off x="3082350" y="1752675"/>
              <a:ext cx="2979300" cy="2979300"/>
            </a:xfrm>
            <a:prstGeom prst="ellipse">
              <a:avLst/>
            </a:prstGeom>
            <a:solidFill>
              <a:srgbClr val="E99B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a:extLst>
                <a:ext uri="{FF2B5EF4-FFF2-40B4-BE49-F238E27FC236}">
                  <a16:creationId xmlns:a16="http://schemas.microsoft.com/office/drawing/2014/main" id="{10800589-3E39-110E-B52C-89246BED56F7}"/>
                </a:ext>
              </a:extLst>
            </p:cNvPr>
            <p:cNvSpPr/>
            <p:nvPr/>
          </p:nvSpPr>
          <p:spPr>
            <a:xfrm>
              <a:off x="3898138" y="1126300"/>
              <a:ext cx="1347900" cy="1347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8" name="Google Shape;2208;p43">
              <a:extLst>
                <a:ext uri="{FF2B5EF4-FFF2-40B4-BE49-F238E27FC236}">
                  <a16:creationId xmlns:a16="http://schemas.microsoft.com/office/drawing/2014/main" id="{F4176C44-FFE8-667D-DB42-78A991E0F11E}"/>
                </a:ext>
              </a:extLst>
            </p:cNvPr>
            <p:cNvGrpSpPr/>
            <p:nvPr/>
          </p:nvGrpSpPr>
          <p:grpSpPr>
            <a:xfrm>
              <a:off x="4076706" y="1296659"/>
              <a:ext cx="990758" cy="1007202"/>
              <a:chOff x="5142325" y="1951175"/>
              <a:chExt cx="1293925" cy="1315400"/>
            </a:xfrm>
          </p:grpSpPr>
          <p:sp>
            <p:nvSpPr>
              <p:cNvPr id="2209" name="Google Shape;2209;p43">
                <a:extLst>
                  <a:ext uri="{FF2B5EF4-FFF2-40B4-BE49-F238E27FC236}">
                    <a16:creationId xmlns:a16="http://schemas.microsoft.com/office/drawing/2014/main" id="{47D6092F-685B-5D04-BB90-22CCA7699DD2}"/>
                  </a:ext>
                </a:extLst>
              </p:cNvPr>
              <p:cNvSpPr/>
              <p:nvPr/>
            </p:nvSpPr>
            <p:spPr>
              <a:xfrm>
                <a:off x="5933850" y="2137850"/>
                <a:ext cx="168775" cy="239200"/>
              </a:xfrm>
              <a:custGeom>
                <a:avLst/>
                <a:gdLst/>
                <a:ahLst/>
                <a:cxnLst/>
                <a:rect l="l" t="t" r="r" b="b"/>
                <a:pathLst>
                  <a:path w="6751" h="9568" extrusionOk="0">
                    <a:moveTo>
                      <a:pt x="5995" y="0"/>
                    </a:moveTo>
                    <a:lnTo>
                      <a:pt x="5854" y="13"/>
                    </a:lnTo>
                    <a:lnTo>
                      <a:pt x="5713" y="64"/>
                    </a:lnTo>
                    <a:lnTo>
                      <a:pt x="423" y="2498"/>
                    </a:lnTo>
                    <a:lnTo>
                      <a:pt x="333" y="2549"/>
                    </a:lnTo>
                    <a:lnTo>
                      <a:pt x="257" y="2613"/>
                    </a:lnTo>
                    <a:lnTo>
                      <a:pt x="180" y="2677"/>
                    </a:lnTo>
                    <a:lnTo>
                      <a:pt x="116" y="2767"/>
                    </a:lnTo>
                    <a:lnTo>
                      <a:pt x="77" y="2856"/>
                    </a:lnTo>
                    <a:lnTo>
                      <a:pt x="39" y="2946"/>
                    </a:lnTo>
                    <a:lnTo>
                      <a:pt x="13" y="3049"/>
                    </a:lnTo>
                    <a:lnTo>
                      <a:pt x="0" y="3151"/>
                    </a:lnTo>
                    <a:lnTo>
                      <a:pt x="0" y="8851"/>
                    </a:lnTo>
                    <a:lnTo>
                      <a:pt x="26" y="8991"/>
                    </a:lnTo>
                    <a:lnTo>
                      <a:pt x="65" y="9132"/>
                    </a:lnTo>
                    <a:lnTo>
                      <a:pt x="129" y="9248"/>
                    </a:lnTo>
                    <a:lnTo>
                      <a:pt x="218" y="9363"/>
                    </a:lnTo>
                    <a:lnTo>
                      <a:pt x="321" y="9452"/>
                    </a:lnTo>
                    <a:lnTo>
                      <a:pt x="449" y="9517"/>
                    </a:lnTo>
                    <a:lnTo>
                      <a:pt x="590" y="9555"/>
                    </a:lnTo>
                    <a:lnTo>
                      <a:pt x="731" y="9568"/>
                    </a:lnTo>
                    <a:lnTo>
                      <a:pt x="884" y="9555"/>
                    </a:lnTo>
                    <a:lnTo>
                      <a:pt x="1012" y="9517"/>
                    </a:lnTo>
                    <a:lnTo>
                      <a:pt x="1140" y="9452"/>
                    </a:lnTo>
                    <a:lnTo>
                      <a:pt x="1243" y="9363"/>
                    </a:lnTo>
                    <a:lnTo>
                      <a:pt x="1333" y="9248"/>
                    </a:lnTo>
                    <a:lnTo>
                      <a:pt x="1409" y="9132"/>
                    </a:lnTo>
                    <a:lnTo>
                      <a:pt x="1448" y="8991"/>
                    </a:lnTo>
                    <a:lnTo>
                      <a:pt x="1461" y="8851"/>
                    </a:lnTo>
                    <a:lnTo>
                      <a:pt x="1461" y="3625"/>
                    </a:lnTo>
                    <a:lnTo>
                      <a:pt x="6328" y="1384"/>
                    </a:lnTo>
                    <a:lnTo>
                      <a:pt x="6456" y="1307"/>
                    </a:lnTo>
                    <a:lnTo>
                      <a:pt x="6558" y="1217"/>
                    </a:lnTo>
                    <a:lnTo>
                      <a:pt x="6648" y="1102"/>
                    </a:lnTo>
                    <a:lnTo>
                      <a:pt x="6712" y="974"/>
                    </a:lnTo>
                    <a:lnTo>
                      <a:pt x="6737" y="846"/>
                    </a:lnTo>
                    <a:lnTo>
                      <a:pt x="6750" y="705"/>
                    </a:lnTo>
                    <a:lnTo>
                      <a:pt x="6737" y="564"/>
                    </a:lnTo>
                    <a:lnTo>
                      <a:pt x="6686" y="423"/>
                    </a:lnTo>
                    <a:lnTo>
                      <a:pt x="6609" y="295"/>
                    </a:lnTo>
                    <a:lnTo>
                      <a:pt x="6520" y="180"/>
                    </a:lnTo>
                    <a:lnTo>
                      <a:pt x="6404" y="103"/>
                    </a:lnTo>
                    <a:lnTo>
                      <a:pt x="6276" y="39"/>
                    </a:lnTo>
                    <a:lnTo>
                      <a:pt x="6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a:extLst>
                  <a:ext uri="{FF2B5EF4-FFF2-40B4-BE49-F238E27FC236}">
                    <a16:creationId xmlns:a16="http://schemas.microsoft.com/office/drawing/2014/main" id="{7CD597B1-C6D2-F63C-F335-2DEC13CD8F2D}"/>
                  </a:ext>
                </a:extLst>
              </p:cNvPr>
              <p:cNvSpPr/>
              <p:nvPr/>
            </p:nvSpPr>
            <p:spPr>
              <a:xfrm>
                <a:off x="5831700" y="1979025"/>
                <a:ext cx="90325" cy="399625"/>
              </a:xfrm>
              <a:custGeom>
                <a:avLst/>
                <a:gdLst/>
                <a:ahLst/>
                <a:cxnLst/>
                <a:rect l="l" t="t" r="r" b="b"/>
                <a:pathLst>
                  <a:path w="3613" h="15985" extrusionOk="0">
                    <a:moveTo>
                      <a:pt x="2883" y="1"/>
                    </a:moveTo>
                    <a:lnTo>
                      <a:pt x="2742" y="13"/>
                    </a:lnTo>
                    <a:lnTo>
                      <a:pt x="2601" y="52"/>
                    </a:lnTo>
                    <a:lnTo>
                      <a:pt x="2486" y="129"/>
                    </a:lnTo>
                    <a:lnTo>
                      <a:pt x="2370" y="218"/>
                    </a:lnTo>
                    <a:lnTo>
                      <a:pt x="2281" y="321"/>
                    </a:lnTo>
                    <a:lnTo>
                      <a:pt x="2217" y="449"/>
                    </a:lnTo>
                    <a:lnTo>
                      <a:pt x="2178" y="577"/>
                    </a:lnTo>
                    <a:lnTo>
                      <a:pt x="2165" y="731"/>
                    </a:lnTo>
                    <a:lnTo>
                      <a:pt x="2165" y="6020"/>
                    </a:lnTo>
                    <a:lnTo>
                      <a:pt x="244" y="7724"/>
                    </a:lnTo>
                    <a:lnTo>
                      <a:pt x="180" y="7788"/>
                    </a:lnTo>
                    <a:lnTo>
                      <a:pt x="142" y="7839"/>
                    </a:lnTo>
                    <a:lnTo>
                      <a:pt x="90" y="7903"/>
                    </a:lnTo>
                    <a:lnTo>
                      <a:pt x="65" y="7967"/>
                    </a:lnTo>
                    <a:lnTo>
                      <a:pt x="39" y="8044"/>
                    </a:lnTo>
                    <a:lnTo>
                      <a:pt x="14" y="8121"/>
                    </a:lnTo>
                    <a:lnTo>
                      <a:pt x="1" y="8198"/>
                    </a:lnTo>
                    <a:lnTo>
                      <a:pt x="1" y="8274"/>
                    </a:lnTo>
                    <a:lnTo>
                      <a:pt x="1" y="15268"/>
                    </a:lnTo>
                    <a:lnTo>
                      <a:pt x="14" y="15408"/>
                    </a:lnTo>
                    <a:lnTo>
                      <a:pt x="52" y="15549"/>
                    </a:lnTo>
                    <a:lnTo>
                      <a:pt x="116" y="15665"/>
                    </a:lnTo>
                    <a:lnTo>
                      <a:pt x="206" y="15780"/>
                    </a:lnTo>
                    <a:lnTo>
                      <a:pt x="321" y="15870"/>
                    </a:lnTo>
                    <a:lnTo>
                      <a:pt x="436" y="15934"/>
                    </a:lnTo>
                    <a:lnTo>
                      <a:pt x="577" y="15972"/>
                    </a:lnTo>
                    <a:lnTo>
                      <a:pt x="731" y="15985"/>
                    </a:lnTo>
                    <a:lnTo>
                      <a:pt x="872" y="15972"/>
                    </a:lnTo>
                    <a:lnTo>
                      <a:pt x="1013" y="15934"/>
                    </a:lnTo>
                    <a:lnTo>
                      <a:pt x="1128" y="15870"/>
                    </a:lnTo>
                    <a:lnTo>
                      <a:pt x="1243" y="15780"/>
                    </a:lnTo>
                    <a:lnTo>
                      <a:pt x="1333" y="15665"/>
                    </a:lnTo>
                    <a:lnTo>
                      <a:pt x="1397" y="15549"/>
                    </a:lnTo>
                    <a:lnTo>
                      <a:pt x="1435" y="15408"/>
                    </a:lnTo>
                    <a:lnTo>
                      <a:pt x="1461" y="15268"/>
                    </a:lnTo>
                    <a:lnTo>
                      <a:pt x="1461" y="8595"/>
                    </a:lnTo>
                    <a:lnTo>
                      <a:pt x="3369" y="6878"/>
                    </a:lnTo>
                    <a:lnTo>
                      <a:pt x="3433" y="6827"/>
                    </a:lnTo>
                    <a:lnTo>
                      <a:pt x="3472" y="6763"/>
                    </a:lnTo>
                    <a:lnTo>
                      <a:pt x="3523" y="6699"/>
                    </a:lnTo>
                    <a:lnTo>
                      <a:pt x="3549" y="6635"/>
                    </a:lnTo>
                    <a:lnTo>
                      <a:pt x="3574" y="6571"/>
                    </a:lnTo>
                    <a:lnTo>
                      <a:pt x="3600" y="6494"/>
                    </a:lnTo>
                    <a:lnTo>
                      <a:pt x="3613" y="6417"/>
                    </a:lnTo>
                    <a:lnTo>
                      <a:pt x="3613" y="6340"/>
                    </a:lnTo>
                    <a:lnTo>
                      <a:pt x="3613" y="731"/>
                    </a:lnTo>
                    <a:lnTo>
                      <a:pt x="3600" y="577"/>
                    </a:lnTo>
                    <a:lnTo>
                      <a:pt x="3561" y="449"/>
                    </a:lnTo>
                    <a:lnTo>
                      <a:pt x="3497" y="321"/>
                    </a:lnTo>
                    <a:lnTo>
                      <a:pt x="3408" y="218"/>
                    </a:lnTo>
                    <a:lnTo>
                      <a:pt x="3292" y="129"/>
                    </a:lnTo>
                    <a:lnTo>
                      <a:pt x="3177" y="52"/>
                    </a:lnTo>
                    <a:lnTo>
                      <a:pt x="3036" y="13"/>
                    </a:lnTo>
                    <a:lnTo>
                      <a:pt x="2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a:extLst>
                  <a:ext uri="{FF2B5EF4-FFF2-40B4-BE49-F238E27FC236}">
                    <a16:creationId xmlns:a16="http://schemas.microsoft.com/office/drawing/2014/main" id="{6A737A0D-F385-5D9C-D24A-802E4151D931}"/>
                  </a:ext>
                </a:extLst>
              </p:cNvPr>
              <p:cNvSpPr/>
              <p:nvPr/>
            </p:nvSpPr>
            <p:spPr>
              <a:xfrm>
                <a:off x="5705225" y="2077975"/>
                <a:ext cx="36525" cy="299075"/>
              </a:xfrm>
              <a:custGeom>
                <a:avLst/>
                <a:gdLst/>
                <a:ahLst/>
                <a:cxnLst/>
                <a:rect l="l" t="t" r="r" b="b"/>
                <a:pathLst>
                  <a:path w="1461" h="11963" extrusionOk="0">
                    <a:moveTo>
                      <a:pt x="731" y="0"/>
                    </a:moveTo>
                    <a:lnTo>
                      <a:pt x="577" y="13"/>
                    </a:lnTo>
                    <a:lnTo>
                      <a:pt x="436" y="51"/>
                    </a:lnTo>
                    <a:lnTo>
                      <a:pt x="321" y="128"/>
                    </a:lnTo>
                    <a:lnTo>
                      <a:pt x="206" y="205"/>
                    </a:lnTo>
                    <a:lnTo>
                      <a:pt x="116" y="320"/>
                    </a:lnTo>
                    <a:lnTo>
                      <a:pt x="52" y="448"/>
                    </a:lnTo>
                    <a:lnTo>
                      <a:pt x="13" y="577"/>
                    </a:lnTo>
                    <a:lnTo>
                      <a:pt x="1" y="730"/>
                    </a:lnTo>
                    <a:lnTo>
                      <a:pt x="1" y="11246"/>
                    </a:lnTo>
                    <a:lnTo>
                      <a:pt x="13" y="11386"/>
                    </a:lnTo>
                    <a:lnTo>
                      <a:pt x="52" y="11527"/>
                    </a:lnTo>
                    <a:lnTo>
                      <a:pt x="116" y="11643"/>
                    </a:lnTo>
                    <a:lnTo>
                      <a:pt x="206" y="11758"/>
                    </a:lnTo>
                    <a:lnTo>
                      <a:pt x="321" y="11847"/>
                    </a:lnTo>
                    <a:lnTo>
                      <a:pt x="436" y="11912"/>
                    </a:lnTo>
                    <a:lnTo>
                      <a:pt x="577" y="11950"/>
                    </a:lnTo>
                    <a:lnTo>
                      <a:pt x="731" y="11963"/>
                    </a:lnTo>
                    <a:lnTo>
                      <a:pt x="872" y="11950"/>
                    </a:lnTo>
                    <a:lnTo>
                      <a:pt x="1013" y="11912"/>
                    </a:lnTo>
                    <a:lnTo>
                      <a:pt x="1128" y="11847"/>
                    </a:lnTo>
                    <a:lnTo>
                      <a:pt x="1243" y="11758"/>
                    </a:lnTo>
                    <a:lnTo>
                      <a:pt x="1333" y="11643"/>
                    </a:lnTo>
                    <a:lnTo>
                      <a:pt x="1397" y="11527"/>
                    </a:lnTo>
                    <a:lnTo>
                      <a:pt x="1435" y="11386"/>
                    </a:lnTo>
                    <a:lnTo>
                      <a:pt x="1461" y="11246"/>
                    </a:lnTo>
                    <a:lnTo>
                      <a:pt x="1461" y="730"/>
                    </a:lnTo>
                    <a:lnTo>
                      <a:pt x="1435" y="577"/>
                    </a:lnTo>
                    <a:lnTo>
                      <a:pt x="1397" y="448"/>
                    </a:lnTo>
                    <a:lnTo>
                      <a:pt x="1333" y="320"/>
                    </a:lnTo>
                    <a:lnTo>
                      <a:pt x="1243" y="205"/>
                    </a:lnTo>
                    <a:lnTo>
                      <a:pt x="1128" y="128"/>
                    </a:lnTo>
                    <a:lnTo>
                      <a:pt x="1013" y="51"/>
                    </a:lnTo>
                    <a:lnTo>
                      <a:pt x="872" y="13"/>
                    </a:lnTo>
                    <a:lnTo>
                      <a:pt x="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a:extLst>
                  <a:ext uri="{FF2B5EF4-FFF2-40B4-BE49-F238E27FC236}">
                    <a16:creationId xmlns:a16="http://schemas.microsoft.com/office/drawing/2014/main" id="{997C3A2E-BCAE-3BBE-9C4F-3AF56F0091DD}"/>
                  </a:ext>
                </a:extLst>
              </p:cNvPr>
              <p:cNvSpPr/>
              <p:nvPr/>
            </p:nvSpPr>
            <p:spPr>
              <a:xfrm>
                <a:off x="5426975" y="1967500"/>
                <a:ext cx="169725" cy="395800"/>
              </a:xfrm>
              <a:custGeom>
                <a:avLst/>
                <a:gdLst/>
                <a:ahLst/>
                <a:cxnLst/>
                <a:rect l="l" t="t" r="r" b="b"/>
                <a:pathLst>
                  <a:path w="6789" h="15832" extrusionOk="0">
                    <a:moveTo>
                      <a:pt x="731" y="0"/>
                    </a:moveTo>
                    <a:lnTo>
                      <a:pt x="577" y="13"/>
                    </a:lnTo>
                    <a:lnTo>
                      <a:pt x="436" y="64"/>
                    </a:lnTo>
                    <a:lnTo>
                      <a:pt x="321" y="129"/>
                    </a:lnTo>
                    <a:lnTo>
                      <a:pt x="206" y="218"/>
                    </a:lnTo>
                    <a:lnTo>
                      <a:pt x="116" y="321"/>
                    </a:lnTo>
                    <a:lnTo>
                      <a:pt x="52" y="449"/>
                    </a:lnTo>
                    <a:lnTo>
                      <a:pt x="13" y="577"/>
                    </a:lnTo>
                    <a:lnTo>
                      <a:pt x="1" y="731"/>
                    </a:lnTo>
                    <a:lnTo>
                      <a:pt x="1" y="7352"/>
                    </a:lnTo>
                    <a:lnTo>
                      <a:pt x="1" y="7467"/>
                    </a:lnTo>
                    <a:lnTo>
                      <a:pt x="26" y="7570"/>
                    </a:lnTo>
                    <a:lnTo>
                      <a:pt x="65" y="7660"/>
                    </a:lnTo>
                    <a:lnTo>
                      <a:pt x="116" y="7762"/>
                    </a:lnTo>
                    <a:lnTo>
                      <a:pt x="180" y="7839"/>
                    </a:lnTo>
                    <a:lnTo>
                      <a:pt x="257" y="7916"/>
                    </a:lnTo>
                    <a:lnTo>
                      <a:pt x="346" y="7980"/>
                    </a:lnTo>
                    <a:lnTo>
                      <a:pt x="449" y="8031"/>
                    </a:lnTo>
                    <a:lnTo>
                      <a:pt x="5329" y="10055"/>
                    </a:lnTo>
                    <a:lnTo>
                      <a:pt x="5329" y="15101"/>
                    </a:lnTo>
                    <a:lnTo>
                      <a:pt x="5342" y="15255"/>
                    </a:lnTo>
                    <a:lnTo>
                      <a:pt x="5393" y="15396"/>
                    </a:lnTo>
                    <a:lnTo>
                      <a:pt x="5457" y="15511"/>
                    </a:lnTo>
                    <a:lnTo>
                      <a:pt x="5546" y="15626"/>
                    </a:lnTo>
                    <a:lnTo>
                      <a:pt x="5649" y="15716"/>
                    </a:lnTo>
                    <a:lnTo>
                      <a:pt x="5777" y="15780"/>
                    </a:lnTo>
                    <a:lnTo>
                      <a:pt x="5918" y="15818"/>
                    </a:lnTo>
                    <a:lnTo>
                      <a:pt x="6059" y="15831"/>
                    </a:lnTo>
                    <a:lnTo>
                      <a:pt x="6212" y="15818"/>
                    </a:lnTo>
                    <a:lnTo>
                      <a:pt x="6341" y="15780"/>
                    </a:lnTo>
                    <a:lnTo>
                      <a:pt x="6469" y="15716"/>
                    </a:lnTo>
                    <a:lnTo>
                      <a:pt x="6571" y="15626"/>
                    </a:lnTo>
                    <a:lnTo>
                      <a:pt x="6661" y="15511"/>
                    </a:lnTo>
                    <a:lnTo>
                      <a:pt x="6738" y="15396"/>
                    </a:lnTo>
                    <a:lnTo>
                      <a:pt x="6776" y="15255"/>
                    </a:lnTo>
                    <a:lnTo>
                      <a:pt x="6789" y="15101"/>
                    </a:lnTo>
                    <a:lnTo>
                      <a:pt x="6789" y="9568"/>
                    </a:lnTo>
                    <a:lnTo>
                      <a:pt x="6776" y="9465"/>
                    </a:lnTo>
                    <a:lnTo>
                      <a:pt x="6763" y="9363"/>
                    </a:lnTo>
                    <a:lnTo>
                      <a:pt x="6725" y="9261"/>
                    </a:lnTo>
                    <a:lnTo>
                      <a:pt x="6674" y="9171"/>
                    </a:lnTo>
                    <a:lnTo>
                      <a:pt x="6597" y="9081"/>
                    </a:lnTo>
                    <a:lnTo>
                      <a:pt x="6520" y="9017"/>
                    </a:lnTo>
                    <a:lnTo>
                      <a:pt x="6443" y="8953"/>
                    </a:lnTo>
                    <a:lnTo>
                      <a:pt x="6341" y="8902"/>
                    </a:lnTo>
                    <a:lnTo>
                      <a:pt x="1448" y="6865"/>
                    </a:lnTo>
                    <a:lnTo>
                      <a:pt x="1448" y="731"/>
                    </a:lnTo>
                    <a:lnTo>
                      <a:pt x="1435" y="577"/>
                    </a:lnTo>
                    <a:lnTo>
                      <a:pt x="1397" y="449"/>
                    </a:lnTo>
                    <a:lnTo>
                      <a:pt x="1333" y="321"/>
                    </a:lnTo>
                    <a:lnTo>
                      <a:pt x="1243" y="218"/>
                    </a:lnTo>
                    <a:lnTo>
                      <a:pt x="1128" y="129"/>
                    </a:lnTo>
                    <a:lnTo>
                      <a:pt x="1012" y="64"/>
                    </a:lnTo>
                    <a:lnTo>
                      <a:pt x="872" y="13"/>
                    </a:lnTo>
                    <a:lnTo>
                      <a:pt x="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a:extLst>
                  <a:ext uri="{FF2B5EF4-FFF2-40B4-BE49-F238E27FC236}">
                    <a16:creationId xmlns:a16="http://schemas.microsoft.com/office/drawing/2014/main" id="{FD72DEFC-62DB-D4A4-18DD-D9E47AB36639}"/>
                  </a:ext>
                </a:extLst>
              </p:cNvPr>
              <p:cNvSpPr/>
              <p:nvPr/>
            </p:nvSpPr>
            <p:spPr>
              <a:xfrm>
                <a:off x="5231975" y="2259525"/>
                <a:ext cx="309025" cy="126175"/>
              </a:xfrm>
              <a:custGeom>
                <a:avLst/>
                <a:gdLst/>
                <a:ahLst/>
                <a:cxnLst/>
                <a:rect l="l" t="t" r="r" b="b"/>
                <a:pathLst>
                  <a:path w="12361" h="5047" extrusionOk="0">
                    <a:moveTo>
                      <a:pt x="679" y="0"/>
                    </a:moveTo>
                    <a:lnTo>
                      <a:pt x="539" y="26"/>
                    </a:lnTo>
                    <a:lnTo>
                      <a:pt x="411" y="77"/>
                    </a:lnTo>
                    <a:lnTo>
                      <a:pt x="282" y="154"/>
                    </a:lnTo>
                    <a:lnTo>
                      <a:pt x="180" y="256"/>
                    </a:lnTo>
                    <a:lnTo>
                      <a:pt x="103" y="372"/>
                    </a:lnTo>
                    <a:lnTo>
                      <a:pt x="39" y="513"/>
                    </a:lnTo>
                    <a:lnTo>
                      <a:pt x="13" y="653"/>
                    </a:lnTo>
                    <a:lnTo>
                      <a:pt x="1" y="794"/>
                    </a:lnTo>
                    <a:lnTo>
                      <a:pt x="26" y="922"/>
                    </a:lnTo>
                    <a:lnTo>
                      <a:pt x="78" y="1051"/>
                    </a:lnTo>
                    <a:lnTo>
                      <a:pt x="154" y="1179"/>
                    </a:lnTo>
                    <a:lnTo>
                      <a:pt x="257" y="1281"/>
                    </a:lnTo>
                    <a:lnTo>
                      <a:pt x="372" y="1371"/>
                    </a:lnTo>
                    <a:lnTo>
                      <a:pt x="6725" y="4957"/>
                    </a:lnTo>
                    <a:lnTo>
                      <a:pt x="6802" y="4995"/>
                    </a:lnTo>
                    <a:lnTo>
                      <a:pt x="6891" y="5021"/>
                    </a:lnTo>
                    <a:lnTo>
                      <a:pt x="6981" y="5047"/>
                    </a:lnTo>
                    <a:lnTo>
                      <a:pt x="11630" y="5047"/>
                    </a:lnTo>
                    <a:lnTo>
                      <a:pt x="11784" y="5034"/>
                    </a:lnTo>
                    <a:lnTo>
                      <a:pt x="11912" y="4995"/>
                    </a:lnTo>
                    <a:lnTo>
                      <a:pt x="12040" y="4918"/>
                    </a:lnTo>
                    <a:lnTo>
                      <a:pt x="12143" y="4829"/>
                    </a:lnTo>
                    <a:lnTo>
                      <a:pt x="12232" y="4726"/>
                    </a:lnTo>
                    <a:lnTo>
                      <a:pt x="12309" y="4598"/>
                    </a:lnTo>
                    <a:lnTo>
                      <a:pt x="12347" y="4470"/>
                    </a:lnTo>
                    <a:lnTo>
                      <a:pt x="12360" y="4317"/>
                    </a:lnTo>
                    <a:lnTo>
                      <a:pt x="12347" y="4176"/>
                    </a:lnTo>
                    <a:lnTo>
                      <a:pt x="12309" y="4035"/>
                    </a:lnTo>
                    <a:lnTo>
                      <a:pt x="12232" y="3907"/>
                    </a:lnTo>
                    <a:lnTo>
                      <a:pt x="12143" y="3804"/>
                    </a:lnTo>
                    <a:lnTo>
                      <a:pt x="12040" y="3715"/>
                    </a:lnTo>
                    <a:lnTo>
                      <a:pt x="11912" y="3651"/>
                    </a:lnTo>
                    <a:lnTo>
                      <a:pt x="11784" y="3599"/>
                    </a:lnTo>
                    <a:lnTo>
                      <a:pt x="11630" y="3586"/>
                    </a:lnTo>
                    <a:lnTo>
                      <a:pt x="7276" y="3586"/>
                    </a:lnTo>
                    <a:lnTo>
                      <a:pt x="1089" y="103"/>
                    </a:lnTo>
                    <a:lnTo>
                      <a:pt x="961" y="39"/>
                    </a:lnTo>
                    <a:lnTo>
                      <a:pt x="820" y="13"/>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a:extLst>
                  <a:ext uri="{FF2B5EF4-FFF2-40B4-BE49-F238E27FC236}">
                    <a16:creationId xmlns:a16="http://schemas.microsoft.com/office/drawing/2014/main" id="{3600668F-293A-B8BC-2DCD-63D8EC5C3E82}"/>
                  </a:ext>
                </a:extLst>
              </p:cNvPr>
              <p:cNvSpPr/>
              <p:nvPr/>
            </p:nvSpPr>
            <p:spPr>
              <a:xfrm>
                <a:off x="5158325" y="2470850"/>
                <a:ext cx="382675" cy="36200"/>
              </a:xfrm>
              <a:custGeom>
                <a:avLst/>
                <a:gdLst/>
                <a:ahLst/>
                <a:cxnLst/>
                <a:rect l="l" t="t" r="r" b="b"/>
                <a:pathLst>
                  <a:path w="15307" h="1448" extrusionOk="0">
                    <a:moveTo>
                      <a:pt x="731" y="0"/>
                    </a:moveTo>
                    <a:lnTo>
                      <a:pt x="590" y="13"/>
                    </a:lnTo>
                    <a:lnTo>
                      <a:pt x="449" y="52"/>
                    </a:lnTo>
                    <a:lnTo>
                      <a:pt x="334" y="116"/>
                    </a:lnTo>
                    <a:lnTo>
                      <a:pt x="219" y="205"/>
                    </a:lnTo>
                    <a:lnTo>
                      <a:pt x="129" y="321"/>
                    </a:lnTo>
                    <a:lnTo>
                      <a:pt x="65" y="436"/>
                    </a:lnTo>
                    <a:lnTo>
                      <a:pt x="26" y="577"/>
                    </a:lnTo>
                    <a:lnTo>
                      <a:pt x="1" y="731"/>
                    </a:lnTo>
                    <a:lnTo>
                      <a:pt x="26" y="871"/>
                    </a:lnTo>
                    <a:lnTo>
                      <a:pt x="65" y="1012"/>
                    </a:lnTo>
                    <a:lnTo>
                      <a:pt x="129" y="1128"/>
                    </a:lnTo>
                    <a:lnTo>
                      <a:pt x="219" y="1243"/>
                    </a:lnTo>
                    <a:lnTo>
                      <a:pt x="334" y="1332"/>
                    </a:lnTo>
                    <a:lnTo>
                      <a:pt x="449" y="1397"/>
                    </a:lnTo>
                    <a:lnTo>
                      <a:pt x="590" y="1435"/>
                    </a:lnTo>
                    <a:lnTo>
                      <a:pt x="731" y="1448"/>
                    </a:lnTo>
                    <a:lnTo>
                      <a:pt x="14576" y="1448"/>
                    </a:lnTo>
                    <a:lnTo>
                      <a:pt x="14730" y="1435"/>
                    </a:lnTo>
                    <a:lnTo>
                      <a:pt x="14858" y="1397"/>
                    </a:lnTo>
                    <a:lnTo>
                      <a:pt x="14986" y="1332"/>
                    </a:lnTo>
                    <a:lnTo>
                      <a:pt x="15089" y="1243"/>
                    </a:lnTo>
                    <a:lnTo>
                      <a:pt x="15178" y="1128"/>
                    </a:lnTo>
                    <a:lnTo>
                      <a:pt x="15255" y="1012"/>
                    </a:lnTo>
                    <a:lnTo>
                      <a:pt x="15293" y="871"/>
                    </a:lnTo>
                    <a:lnTo>
                      <a:pt x="15306" y="731"/>
                    </a:lnTo>
                    <a:lnTo>
                      <a:pt x="15293" y="577"/>
                    </a:lnTo>
                    <a:lnTo>
                      <a:pt x="15255" y="436"/>
                    </a:lnTo>
                    <a:lnTo>
                      <a:pt x="15178" y="321"/>
                    </a:lnTo>
                    <a:lnTo>
                      <a:pt x="15089" y="205"/>
                    </a:lnTo>
                    <a:lnTo>
                      <a:pt x="14986" y="116"/>
                    </a:lnTo>
                    <a:lnTo>
                      <a:pt x="14858" y="52"/>
                    </a:lnTo>
                    <a:lnTo>
                      <a:pt x="14730" y="13"/>
                    </a:lnTo>
                    <a:lnTo>
                      <a:pt x="145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a:extLst>
                  <a:ext uri="{FF2B5EF4-FFF2-40B4-BE49-F238E27FC236}">
                    <a16:creationId xmlns:a16="http://schemas.microsoft.com/office/drawing/2014/main" id="{50526553-73A3-84B8-D727-B11F06141995}"/>
                  </a:ext>
                </a:extLst>
              </p:cNvPr>
              <p:cNvSpPr/>
              <p:nvPr/>
            </p:nvSpPr>
            <p:spPr>
              <a:xfrm>
                <a:off x="5319400" y="2638950"/>
                <a:ext cx="221600" cy="36525"/>
              </a:xfrm>
              <a:custGeom>
                <a:avLst/>
                <a:gdLst/>
                <a:ahLst/>
                <a:cxnLst/>
                <a:rect l="l" t="t" r="r" b="b"/>
                <a:pathLst>
                  <a:path w="8864" h="1461" extrusionOk="0">
                    <a:moveTo>
                      <a:pt x="730" y="1"/>
                    </a:moveTo>
                    <a:lnTo>
                      <a:pt x="589" y="13"/>
                    </a:lnTo>
                    <a:lnTo>
                      <a:pt x="448" y="65"/>
                    </a:lnTo>
                    <a:lnTo>
                      <a:pt x="320" y="129"/>
                    </a:lnTo>
                    <a:lnTo>
                      <a:pt x="218" y="218"/>
                    </a:lnTo>
                    <a:lnTo>
                      <a:pt x="128" y="321"/>
                    </a:lnTo>
                    <a:lnTo>
                      <a:pt x="64" y="449"/>
                    </a:lnTo>
                    <a:lnTo>
                      <a:pt x="13" y="590"/>
                    </a:lnTo>
                    <a:lnTo>
                      <a:pt x="0" y="731"/>
                    </a:lnTo>
                    <a:lnTo>
                      <a:pt x="13" y="884"/>
                    </a:lnTo>
                    <a:lnTo>
                      <a:pt x="64" y="1012"/>
                    </a:lnTo>
                    <a:lnTo>
                      <a:pt x="128" y="1141"/>
                    </a:lnTo>
                    <a:lnTo>
                      <a:pt x="218" y="1243"/>
                    </a:lnTo>
                    <a:lnTo>
                      <a:pt x="320" y="1333"/>
                    </a:lnTo>
                    <a:lnTo>
                      <a:pt x="448" y="1397"/>
                    </a:lnTo>
                    <a:lnTo>
                      <a:pt x="589" y="1448"/>
                    </a:lnTo>
                    <a:lnTo>
                      <a:pt x="730" y="1461"/>
                    </a:lnTo>
                    <a:lnTo>
                      <a:pt x="8133" y="1461"/>
                    </a:lnTo>
                    <a:lnTo>
                      <a:pt x="8287" y="1448"/>
                    </a:lnTo>
                    <a:lnTo>
                      <a:pt x="8415" y="1397"/>
                    </a:lnTo>
                    <a:lnTo>
                      <a:pt x="8543" y="1333"/>
                    </a:lnTo>
                    <a:lnTo>
                      <a:pt x="8646" y="1243"/>
                    </a:lnTo>
                    <a:lnTo>
                      <a:pt x="8735" y="1141"/>
                    </a:lnTo>
                    <a:lnTo>
                      <a:pt x="8812" y="1012"/>
                    </a:lnTo>
                    <a:lnTo>
                      <a:pt x="8850" y="884"/>
                    </a:lnTo>
                    <a:lnTo>
                      <a:pt x="8863" y="731"/>
                    </a:lnTo>
                    <a:lnTo>
                      <a:pt x="8850" y="590"/>
                    </a:lnTo>
                    <a:lnTo>
                      <a:pt x="8812" y="449"/>
                    </a:lnTo>
                    <a:lnTo>
                      <a:pt x="8735" y="321"/>
                    </a:lnTo>
                    <a:lnTo>
                      <a:pt x="8646" y="218"/>
                    </a:lnTo>
                    <a:lnTo>
                      <a:pt x="8543" y="129"/>
                    </a:lnTo>
                    <a:lnTo>
                      <a:pt x="8415" y="65"/>
                    </a:lnTo>
                    <a:lnTo>
                      <a:pt x="8287" y="13"/>
                    </a:lnTo>
                    <a:lnTo>
                      <a:pt x="81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a:extLst>
                  <a:ext uri="{FF2B5EF4-FFF2-40B4-BE49-F238E27FC236}">
                    <a16:creationId xmlns:a16="http://schemas.microsoft.com/office/drawing/2014/main" id="{D8F3A9A9-F3BE-F14E-D3EC-92A3855657F1}"/>
                  </a:ext>
                </a:extLst>
              </p:cNvPr>
              <p:cNvSpPr/>
              <p:nvPr/>
            </p:nvSpPr>
            <p:spPr>
              <a:xfrm>
                <a:off x="5158325" y="2740775"/>
                <a:ext cx="382675" cy="119450"/>
              </a:xfrm>
              <a:custGeom>
                <a:avLst/>
                <a:gdLst/>
                <a:ahLst/>
                <a:cxnLst/>
                <a:rect l="l" t="t" r="r" b="b"/>
                <a:pathLst>
                  <a:path w="15307" h="4778" extrusionOk="0">
                    <a:moveTo>
                      <a:pt x="7660" y="1"/>
                    </a:moveTo>
                    <a:lnTo>
                      <a:pt x="7558" y="13"/>
                    </a:lnTo>
                    <a:lnTo>
                      <a:pt x="7468" y="26"/>
                    </a:lnTo>
                    <a:lnTo>
                      <a:pt x="7378" y="65"/>
                    </a:lnTo>
                    <a:lnTo>
                      <a:pt x="7301" y="103"/>
                    </a:lnTo>
                    <a:lnTo>
                      <a:pt x="7212" y="154"/>
                    </a:lnTo>
                    <a:lnTo>
                      <a:pt x="7148" y="218"/>
                    </a:lnTo>
                    <a:lnTo>
                      <a:pt x="7084" y="282"/>
                    </a:lnTo>
                    <a:lnTo>
                      <a:pt x="7032" y="359"/>
                    </a:lnTo>
                    <a:lnTo>
                      <a:pt x="5291" y="3318"/>
                    </a:lnTo>
                    <a:lnTo>
                      <a:pt x="731" y="3318"/>
                    </a:lnTo>
                    <a:lnTo>
                      <a:pt x="590" y="3331"/>
                    </a:lnTo>
                    <a:lnTo>
                      <a:pt x="449" y="3369"/>
                    </a:lnTo>
                    <a:lnTo>
                      <a:pt x="334" y="3446"/>
                    </a:lnTo>
                    <a:lnTo>
                      <a:pt x="219" y="3536"/>
                    </a:lnTo>
                    <a:lnTo>
                      <a:pt x="129" y="3638"/>
                    </a:lnTo>
                    <a:lnTo>
                      <a:pt x="65" y="3766"/>
                    </a:lnTo>
                    <a:lnTo>
                      <a:pt x="26" y="3894"/>
                    </a:lnTo>
                    <a:lnTo>
                      <a:pt x="1" y="4048"/>
                    </a:lnTo>
                    <a:lnTo>
                      <a:pt x="26" y="4189"/>
                    </a:lnTo>
                    <a:lnTo>
                      <a:pt x="65" y="4330"/>
                    </a:lnTo>
                    <a:lnTo>
                      <a:pt x="129" y="4458"/>
                    </a:lnTo>
                    <a:lnTo>
                      <a:pt x="219" y="4560"/>
                    </a:lnTo>
                    <a:lnTo>
                      <a:pt x="334" y="4650"/>
                    </a:lnTo>
                    <a:lnTo>
                      <a:pt x="449" y="4714"/>
                    </a:lnTo>
                    <a:lnTo>
                      <a:pt x="590" y="4752"/>
                    </a:lnTo>
                    <a:lnTo>
                      <a:pt x="731" y="4778"/>
                    </a:lnTo>
                    <a:lnTo>
                      <a:pt x="5700" y="4778"/>
                    </a:lnTo>
                    <a:lnTo>
                      <a:pt x="5803" y="4765"/>
                    </a:lnTo>
                    <a:lnTo>
                      <a:pt x="5892" y="4752"/>
                    </a:lnTo>
                    <a:lnTo>
                      <a:pt x="5982" y="4714"/>
                    </a:lnTo>
                    <a:lnTo>
                      <a:pt x="6059" y="4675"/>
                    </a:lnTo>
                    <a:lnTo>
                      <a:pt x="6136" y="4624"/>
                    </a:lnTo>
                    <a:lnTo>
                      <a:pt x="6213" y="4560"/>
                    </a:lnTo>
                    <a:lnTo>
                      <a:pt x="6277" y="4496"/>
                    </a:lnTo>
                    <a:lnTo>
                      <a:pt x="6328" y="4419"/>
                    </a:lnTo>
                    <a:lnTo>
                      <a:pt x="8070" y="1461"/>
                    </a:lnTo>
                    <a:lnTo>
                      <a:pt x="14576" y="1461"/>
                    </a:lnTo>
                    <a:lnTo>
                      <a:pt x="14730" y="1448"/>
                    </a:lnTo>
                    <a:lnTo>
                      <a:pt x="14858" y="1409"/>
                    </a:lnTo>
                    <a:lnTo>
                      <a:pt x="14986" y="1333"/>
                    </a:lnTo>
                    <a:lnTo>
                      <a:pt x="15089" y="1243"/>
                    </a:lnTo>
                    <a:lnTo>
                      <a:pt x="15178" y="1140"/>
                    </a:lnTo>
                    <a:lnTo>
                      <a:pt x="15255" y="1012"/>
                    </a:lnTo>
                    <a:lnTo>
                      <a:pt x="15293" y="884"/>
                    </a:lnTo>
                    <a:lnTo>
                      <a:pt x="15306" y="731"/>
                    </a:lnTo>
                    <a:lnTo>
                      <a:pt x="15293" y="590"/>
                    </a:lnTo>
                    <a:lnTo>
                      <a:pt x="15255" y="449"/>
                    </a:lnTo>
                    <a:lnTo>
                      <a:pt x="15178" y="321"/>
                    </a:lnTo>
                    <a:lnTo>
                      <a:pt x="15089" y="218"/>
                    </a:lnTo>
                    <a:lnTo>
                      <a:pt x="14986" y="129"/>
                    </a:lnTo>
                    <a:lnTo>
                      <a:pt x="14858" y="65"/>
                    </a:lnTo>
                    <a:lnTo>
                      <a:pt x="14730" y="13"/>
                    </a:lnTo>
                    <a:lnTo>
                      <a:pt x="145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a:extLst>
                  <a:ext uri="{FF2B5EF4-FFF2-40B4-BE49-F238E27FC236}">
                    <a16:creationId xmlns:a16="http://schemas.microsoft.com/office/drawing/2014/main" id="{EEAAFBB1-C483-1219-E0B9-2E356FA53FD1}"/>
                  </a:ext>
                </a:extLst>
              </p:cNvPr>
              <p:cNvSpPr/>
              <p:nvPr/>
            </p:nvSpPr>
            <p:spPr>
              <a:xfrm>
                <a:off x="5575225" y="2823700"/>
                <a:ext cx="36525" cy="173575"/>
              </a:xfrm>
              <a:custGeom>
                <a:avLst/>
                <a:gdLst/>
                <a:ahLst/>
                <a:cxnLst/>
                <a:rect l="l" t="t" r="r" b="b"/>
                <a:pathLst>
                  <a:path w="1461" h="6943" extrusionOk="0">
                    <a:moveTo>
                      <a:pt x="731" y="1"/>
                    </a:moveTo>
                    <a:lnTo>
                      <a:pt x="577" y="14"/>
                    </a:lnTo>
                    <a:lnTo>
                      <a:pt x="449" y="52"/>
                    </a:lnTo>
                    <a:lnTo>
                      <a:pt x="321" y="129"/>
                    </a:lnTo>
                    <a:lnTo>
                      <a:pt x="218" y="219"/>
                    </a:lnTo>
                    <a:lnTo>
                      <a:pt x="129" y="321"/>
                    </a:lnTo>
                    <a:lnTo>
                      <a:pt x="52" y="449"/>
                    </a:lnTo>
                    <a:lnTo>
                      <a:pt x="14" y="577"/>
                    </a:lnTo>
                    <a:lnTo>
                      <a:pt x="1" y="731"/>
                    </a:lnTo>
                    <a:lnTo>
                      <a:pt x="1" y="6225"/>
                    </a:lnTo>
                    <a:lnTo>
                      <a:pt x="14" y="6366"/>
                    </a:lnTo>
                    <a:lnTo>
                      <a:pt x="52" y="6507"/>
                    </a:lnTo>
                    <a:lnTo>
                      <a:pt x="129" y="6622"/>
                    </a:lnTo>
                    <a:lnTo>
                      <a:pt x="218" y="6738"/>
                    </a:lnTo>
                    <a:lnTo>
                      <a:pt x="321" y="6827"/>
                    </a:lnTo>
                    <a:lnTo>
                      <a:pt x="449" y="6891"/>
                    </a:lnTo>
                    <a:lnTo>
                      <a:pt x="577" y="6930"/>
                    </a:lnTo>
                    <a:lnTo>
                      <a:pt x="731" y="6943"/>
                    </a:lnTo>
                    <a:lnTo>
                      <a:pt x="872" y="6930"/>
                    </a:lnTo>
                    <a:lnTo>
                      <a:pt x="1013" y="6891"/>
                    </a:lnTo>
                    <a:lnTo>
                      <a:pt x="1141" y="6827"/>
                    </a:lnTo>
                    <a:lnTo>
                      <a:pt x="1243" y="6738"/>
                    </a:lnTo>
                    <a:lnTo>
                      <a:pt x="1333" y="6622"/>
                    </a:lnTo>
                    <a:lnTo>
                      <a:pt x="1397" y="6507"/>
                    </a:lnTo>
                    <a:lnTo>
                      <a:pt x="1448" y="6366"/>
                    </a:lnTo>
                    <a:lnTo>
                      <a:pt x="1461" y="6225"/>
                    </a:lnTo>
                    <a:lnTo>
                      <a:pt x="1461" y="731"/>
                    </a:lnTo>
                    <a:lnTo>
                      <a:pt x="1448" y="577"/>
                    </a:lnTo>
                    <a:lnTo>
                      <a:pt x="1397" y="449"/>
                    </a:lnTo>
                    <a:lnTo>
                      <a:pt x="1333" y="321"/>
                    </a:lnTo>
                    <a:lnTo>
                      <a:pt x="1243" y="219"/>
                    </a:lnTo>
                    <a:lnTo>
                      <a:pt x="1141" y="129"/>
                    </a:lnTo>
                    <a:lnTo>
                      <a:pt x="1013" y="52"/>
                    </a:lnTo>
                    <a:lnTo>
                      <a:pt x="872" y="14"/>
                    </a:lnTo>
                    <a:lnTo>
                      <a:pt x="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a:extLst>
                  <a:ext uri="{FF2B5EF4-FFF2-40B4-BE49-F238E27FC236}">
                    <a16:creationId xmlns:a16="http://schemas.microsoft.com/office/drawing/2014/main" id="{27555632-C456-9441-4697-DEBF0D241BAA}"/>
                  </a:ext>
                </a:extLst>
              </p:cNvPr>
              <p:cNvSpPr/>
              <p:nvPr/>
            </p:nvSpPr>
            <p:spPr>
              <a:xfrm>
                <a:off x="5575225" y="2823700"/>
                <a:ext cx="129700" cy="426525"/>
              </a:xfrm>
              <a:custGeom>
                <a:avLst/>
                <a:gdLst/>
                <a:ahLst/>
                <a:cxnLst/>
                <a:rect l="l" t="t" r="r" b="b"/>
                <a:pathLst>
                  <a:path w="5188" h="17061" extrusionOk="0">
                    <a:moveTo>
                      <a:pt x="4458" y="1"/>
                    </a:moveTo>
                    <a:lnTo>
                      <a:pt x="4304" y="14"/>
                    </a:lnTo>
                    <a:lnTo>
                      <a:pt x="4176" y="52"/>
                    </a:lnTo>
                    <a:lnTo>
                      <a:pt x="4048" y="129"/>
                    </a:lnTo>
                    <a:lnTo>
                      <a:pt x="3946" y="219"/>
                    </a:lnTo>
                    <a:lnTo>
                      <a:pt x="3856" y="321"/>
                    </a:lnTo>
                    <a:lnTo>
                      <a:pt x="3779" y="449"/>
                    </a:lnTo>
                    <a:lnTo>
                      <a:pt x="3741" y="577"/>
                    </a:lnTo>
                    <a:lnTo>
                      <a:pt x="3728" y="731"/>
                    </a:lnTo>
                    <a:lnTo>
                      <a:pt x="3728" y="7058"/>
                    </a:lnTo>
                    <a:lnTo>
                      <a:pt x="167" y="11361"/>
                    </a:lnTo>
                    <a:lnTo>
                      <a:pt x="90" y="11464"/>
                    </a:lnTo>
                    <a:lnTo>
                      <a:pt x="39" y="11579"/>
                    </a:lnTo>
                    <a:lnTo>
                      <a:pt x="14" y="11707"/>
                    </a:lnTo>
                    <a:lnTo>
                      <a:pt x="1" y="11835"/>
                    </a:lnTo>
                    <a:lnTo>
                      <a:pt x="1" y="16344"/>
                    </a:lnTo>
                    <a:lnTo>
                      <a:pt x="14" y="16485"/>
                    </a:lnTo>
                    <a:lnTo>
                      <a:pt x="52" y="16625"/>
                    </a:lnTo>
                    <a:lnTo>
                      <a:pt x="129" y="16741"/>
                    </a:lnTo>
                    <a:lnTo>
                      <a:pt x="218" y="16856"/>
                    </a:lnTo>
                    <a:lnTo>
                      <a:pt x="321" y="16946"/>
                    </a:lnTo>
                    <a:lnTo>
                      <a:pt x="449" y="17010"/>
                    </a:lnTo>
                    <a:lnTo>
                      <a:pt x="577" y="17048"/>
                    </a:lnTo>
                    <a:lnTo>
                      <a:pt x="731" y="17061"/>
                    </a:lnTo>
                    <a:lnTo>
                      <a:pt x="872" y="17048"/>
                    </a:lnTo>
                    <a:lnTo>
                      <a:pt x="1013" y="17010"/>
                    </a:lnTo>
                    <a:lnTo>
                      <a:pt x="1141" y="16946"/>
                    </a:lnTo>
                    <a:lnTo>
                      <a:pt x="1243" y="16856"/>
                    </a:lnTo>
                    <a:lnTo>
                      <a:pt x="1333" y="16741"/>
                    </a:lnTo>
                    <a:lnTo>
                      <a:pt x="1397" y="16625"/>
                    </a:lnTo>
                    <a:lnTo>
                      <a:pt x="1448" y="16485"/>
                    </a:lnTo>
                    <a:lnTo>
                      <a:pt x="1461" y="16344"/>
                    </a:lnTo>
                    <a:lnTo>
                      <a:pt x="1461" y="12091"/>
                    </a:lnTo>
                    <a:lnTo>
                      <a:pt x="5021" y="7788"/>
                    </a:lnTo>
                    <a:lnTo>
                      <a:pt x="5085" y="7686"/>
                    </a:lnTo>
                    <a:lnTo>
                      <a:pt x="5137" y="7570"/>
                    </a:lnTo>
                    <a:lnTo>
                      <a:pt x="5175" y="7455"/>
                    </a:lnTo>
                    <a:lnTo>
                      <a:pt x="5188" y="7327"/>
                    </a:lnTo>
                    <a:lnTo>
                      <a:pt x="5188" y="731"/>
                    </a:lnTo>
                    <a:lnTo>
                      <a:pt x="5162" y="577"/>
                    </a:lnTo>
                    <a:lnTo>
                      <a:pt x="5124" y="449"/>
                    </a:lnTo>
                    <a:lnTo>
                      <a:pt x="5060" y="321"/>
                    </a:lnTo>
                    <a:lnTo>
                      <a:pt x="4970" y="219"/>
                    </a:lnTo>
                    <a:lnTo>
                      <a:pt x="4868" y="129"/>
                    </a:lnTo>
                    <a:lnTo>
                      <a:pt x="4740" y="52"/>
                    </a:lnTo>
                    <a:lnTo>
                      <a:pt x="4599" y="14"/>
                    </a:lnTo>
                    <a:lnTo>
                      <a:pt x="44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a:extLst>
                  <a:ext uri="{FF2B5EF4-FFF2-40B4-BE49-F238E27FC236}">
                    <a16:creationId xmlns:a16="http://schemas.microsoft.com/office/drawing/2014/main" id="{0F84BF92-EEF5-B0DF-4023-4883A8C35B6C}"/>
                  </a:ext>
                </a:extLst>
              </p:cNvPr>
              <p:cNvSpPr/>
              <p:nvPr/>
            </p:nvSpPr>
            <p:spPr>
              <a:xfrm>
                <a:off x="5787850" y="2823700"/>
                <a:ext cx="36525" cy="274750"/>
              </a:xfrm>
              <a:custGeom>
                <a:avLst/>
                <a:gdLst/>
                <a:ahLst/>
                <a:cxnLst/>
                <a:rect l="l" t="t" r="r" b="b"/>
                <a:pathLst>
                  <a:path w="1461" h="10990" extrusionOk="0">
                    <a:moveTo>
                      <a:pt x="730" y="1"/>
                    </a:moveTo>
                    <a:lnTo>
                      <a:pt x="589" y="14"/>
                    </a:lnTo>
                    <a:lnTo>
                      <a:pt x="448" y="52"/>
                    </a:lnTo>
                    <a:lnTo>
                      <a:pt x="320" y="129"/>
                    </a:lnTo>
                    <a:lnTo>
                      <a:pt x="218" y="219"/>
                    </a:lnTo>
                    <a:lnTo>
                      <a:pt x="128" y="321"/>
                    </a:lnTo>
                    <a:lnTo>
                      <a:pt x="64" y="449"/>
                    </a:lnTo>
                    <a:lnTo>
                      <a:pt x="13" y="577"/>
                    </a:lnTo>
                    <a:lnTo>
                      <a:pt x="0" y="731"/>
                    </a:lnTo>
                    <a:lnTo>
                      <a:pt x="0" y="10273"/>
                    </a:lnTo>
                    <a:lnTo>
                      <a:pt x="13" y="10414"/>
                    </a:lnTo>
                    <a:lnTo>
                      <a:pt x="64" y="10554"/>
                    </a:lnTo>
                    <a:lnTo>
                      <a:pt x="128" y="10670"/>
                    </a:lnTo>
                    <a:lnTo>
                      <a:pt x="218" y="10785"/>
                    </a:lnTo>
                    <a:lnTo>
                      <a:pt x="320" y="10875"/>
                    </a:lnTo>
                    <a:lnTo>
                      <a:pt x="448" y="10939"/>
                    </a:lnTo>
                    <a:lnTo>
                      <a:pt x="589" y="10977"/>
                    </a:lnTo>
                    <a:lnTo>
                      <a:pt x="730" y="10990"/>
                    </a:lnTo>
                    <a:lnTo>
                      <a:pt x="884" y="10977"/>
                    </a:lnTo>
                    <a:lnTo>
                      <a:pt x="1012" y="10939"/>
                    </a:lnTo>
                    <a:lnTo>
                      <a:pt x="1140" y="10875"/>
                    </a:lnTo>
                    <a:lnTo>
                      <a:pt x="1242" y="10785"/>
                    </a:lnTo>
                    <a:lnTo>
                      <a:pt x="1332" y="10670"/>
                    </a:lnTo>
                    <a:lnTo>
                      <a:pt x="1409" y="10554"/>
                    </a:lnTo>
                    <a:lnTo>
                      <a:pt x="1447" y="10414"/>
                    </a:lnTo>
                    <a:lnTo>
                      <a:pt x="1460" y="10273"/>
                    </a:lnTo>
                    <a:lnTo>
                      <a:pt x="1460" y="731"/>
                    </a:lnTo>
                    <a:lnTo>
                      <a:pt x="1447" y="577"/>
                    </a:lnTo>
                    <a:lnTo>
                      <a:pt x="1409" y="449"/>
                    </a:lnTo>
                    <a:lnTo>
                      <a:pt x="1332" y="321"/>
                    </a:lnTo>
                    <a:lnTo>
                      <a:pt x="1242" y="219"/>
                    </a:lnTo>
                    <a:lnTo>
                      <a:pt x="1140" y="129"/>
                    </a:lnTo>
                    <a:lnTo>
                      <a:pt x="1012" y="52"/>
                    </a:lnTo>
                    <a:lnTo>
                      <a:pt x="884" y="14"/>
                    </a:lnTo>
                    <a:lnTo>
                      <a:pt x="7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a:extLst>
                  <a:ext uri="{FF2B5EF4-FFF2-40B4-BE49-F238E27FC236}">
                    <a16:creationId xmlns:a16="http://schemas.microsoft.com/office/drawing/2014/main" id="{3A523DD0-AE21-AFC4-3E71-BB46B5F562A7}"/>
                  </a:ext>
                </a:extLst>
              </p:cNvPr>
              <p:cNvSpPr/>
              <p:nvPr/>
            </p:nvSpPr>
            <p:spPr>
              <a:xfrm>
                <a:off x="5933850" y="2823700"/>
                <a:ext cx="150525" cy="332400"/>
              </a:xfrm>
              <a:custGeom>
                <a:avLst/>
                <a:gdLst/>
                <a:ahLst/>
                <a:cxnLst/>
                <a:rect l="l" t="t" r="r" b="b"/>
                <a:pathLst>
                  <a:path w="6021" h="13296" extrusionOk="0">
                    <a:moveTo>
                      <a:pt x="731" y="1"/>
                    </a:moveTo>
                    <a:lnTo>
                      <a:pt x="590" y="14"/>
                    </a:lnTo>
                    <a:lnTo>
                      <a:pt x="449" y="52"/>
                    </a:lnTo>
                    <a:lnTo>
                      <a:pt x="321" y="129"/>
                    </a:lnTo>
                    <a:lnTo>
                      <a:pt x="218" y="219"/>
                    </a:lnTo>
                    <a:lnTo>
                      <a:pt x="129" y="321"/>
                    </a:lnTo>
                    <a:lnTo>
                      <a:pt x="65" y="449"/>
                    </a:lnTo>
                    <a:lnTo>
                      <a:pt x="26" y="577"/>
                    </a:lnTo>
                    <a:lnTo>
                      <a:pt x="0" y="731"/>
                    </a:lnTo>
                    <a:lnTo>
                      <a:pt x="0" y="4560"/>
                    </a:lnTo>
                    <a:lnTo>
                      <a:pt x="13" y="4688"/>
                    </a:lnTo>
                    <a:lnTo>
                      <a:pt x="52" y="4817"/>
                    </a:lnTo>
                    <a:lnTo>
                      <a:pt x="103" y="4919"/>
                    </a:lnTo>
                    <a:lnTo>
                      <a:pt x="167" y="5021"/>
                    </a:lnTo>
                    <a:lnTo>
                      <a:pt x="257" y="5111"/>
                    </a:lnTo>
                    <a:lnTo>
                      <a:pt x="359" y="5188"/>
                    </a:lnTo>
                    <a:lnTo>
                      <a:pt x="462" y="5239"/>
                    </a:lnTo>
                    <a:lnTo>
                      <a:pt x="590" y="5278"/>
                    </a:lnTo>
                    <a:lnTo>
                      <a:pt x="4560" y="6097"/>
                    </a:lnTo>
                    <a:lnTo>
                      <a:pt x="4560" y="12565"/>
                    </a:lnTo>
                    <a:lnTo>
                      <a:pt x="4573" y="12719"/>
                    </a:lnTo>
                    <a:lnTo>
                      <a:pt x="4611" y="12847"/>
                    </a:lnTo>
                    <a:lnTo>
                      <a:pt x="4688" y="12975"/>
                    </a:lnTo>
                    <a:lnTo>
                      <a:pt x="4778" y="13078"/>
                    </a:lnTo>
                    <a:lnTo>
                      <a:pt x="4880" y="13167"/>
                    </a:lnTo>
                    <a:lnTo>
                      <a:pt x="5008" y="13231"/>
                    </a:lnTo>
                    <a:lnTo>
                      <a:pt x="5136" y="13283"/>
                    </a:lnTo>
                    <a:lnTo>
                      <a:pt x="5290" y="13295"/>
                    </a:lnTo>
                    <a:lnTo>
                      <a:pt x="5431" y="13283"/>
                    </a:lnTo>
                    <a:lnTo>
                      <a:pt x="5572" y="13231"/>
                    </a:lnTo>
                    <a:lnTo>
                      <a:pt x="5700" y="13167"/>
                    </a:lnTo>
                    <a:lnTo>
                      <a:pt x="5802" y="13078"/>
                    </a:lnTo>
                    <a:lnTo>
                      <a:pt x="5892" y="12975"/>
                    </a:lnTo>
                    <a:lnTo>
                      <a:pt x="5956" y="12847"/>
                    </a:lnTo>
                    <a:lnTo>
                      <a:pt x="5995" y="12719"/>
                    </a:lnTo>
                    <a:lnTo>
                      <a:pt x="6020" y="12565"/>
                    </a:lnTo>
                    <a:lnTo>
                      <a:pt x="6020" y="5495"/>
                    </a:lnTo>
                    <a:lnTo>
                      <a:pt x="6007" y="5367"/>
                    </a:lnTo>
                    <a:lnTo>
                      <a:pt x="5969" y="5252"/>
                    </a:lnTo>
                    <a:lnTo>
                      <a:pt x="5918" y="5137"/>
                    </a:lnTo>
                    <a:lnTo>
                      <a:pt x="5854" y="5034"/>
                    </a:lnTo>
                    <a:lnTo>
                      <a:pt x="5764" y="4945"/>
                    </a:lnTo>
                    <a:lnTo>
                      <a:pt x="5662" y="4881"/>
                    </a:lnTo>
                    <a:lnTo>
                      <a:pt x="5559" y="4817"/>
                    </a:lnTo>
                    <a:lnTo>
                      <a:pt x="5431" y="4778"/>
                    </a:lnTo>
                    <a:lnTo>
                      <a:pt x="1461" y="3971"/>
                    </a:lnTo>
                    <a:lnTo>
                      <a:pt x="1461" y="731"/>
                    </a:lnTo>
                    <a:lnTo>
                      <a:pt x="1448" y="577"/>
                    </a:lnTo>
                    <a:lnTo>
                      <a:pt x="1409" y="449"/>
                    </a:lnTo>
                    <a:lnTo>
                      <a:pt x="1333" y="321"/>
                    </a:lnTo>
                    <a:lnTo>
                      <a:pt x="1243" y="219"/>
                    </a:lnTo>
                    <a:lnTo>
                      <a:pt x="1140" y="129"/>
                    </a:lnTo>
                    <a:lnTo>
                      <a:pt x="1012" y="52"/>
                    </a:lnTo>
                    <a:lnTo>
                      <a:pt x="884" y="14"/>
                    </a:lnTo>
                    <a:lnTo>
                      <a:pt x="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a:extLst>
                  <a:ext uri="{FF2B5EF4-FFF2-40B4-BE49-F238E27FC236}">
                    <a16:creationId xmlns:a16="http://schemas.microsoft.com/office/drawing/2014/main" id="{1FAF0482-612E-6FA5-B4A4-8F2E094E32CC}"/>
                  </a:ext>
                </a:extLst>
              </p:cNvPr>
              <p:cNvSpPr/>
              <p:nvPr/>
            </p:nvSpPr>
            <p:spPr>
              <a:xfrm>
                <a:off x="6016775" y="2268800"/>
                <a:ext cx="313500" cy="149875"/>
              </a:xfrm>
              <a:custGeom>
                <a:avLst/>
                <a:gdLst/>
                <a:ahLst/>
                <a:cxnLst/>
                <a:rect l="l" t="t" r="r" b="b"/>
                <a:pathLst>
                  <a:path w="12540" h="5995" extrusionOk="0">
                    <a:moveTo>
                      <a:pt x="11822" y="1"/>
                    </a:moveTo>
                    <a:lnTo>
                      <a:pt x="11681" y="13"/>
                    </a:lnTo>
                    <a:lnTo>
                      <a:pt x="11553" y="52"/>
                    </a:lnTo>
                    <a:lnTo>
                      <a:pt x="11413" y="116"/>
                    </a:lnTo>
                    <a:lnTo>
                      <a:pt x="4612" y="4535"/>
                    </a:lnTo>
                    <a:lnTo>
                      <a:pt x="731" y="4535"/>
                    </a:lnTo>
                    <a:lnTo>
                      <a:pt x="577" y="4547"/>
                    </a:lnTo>
                    <a:lnTo>
                      <a:pt x="449" y="4586"/>
                    </a:lnTo>
                    <a:lnTo>
                      <a:pt x="321" y="4663"/>
                    </a:lnTo>
                    <a:lnTo>
                      <a:pt x="218" y="4752"/>
                    </a:lnTo>
                    <a:lnTo>
                      <a:pt x="129" y="4855"/>
                    </a:lnTo>
                    <a:lnTo>
                      <a:pt x="52" y="4983"/>
                    </a:lnTo>
                    <a:lnTo>
                      <a:pt x="14" y="5111"/>
                    </a:lnTo>
                    <a:lnTo>
                      <a:pt x="1" y="5265"/>
                    </a:lnTo>
                    <a:lnTo>
                      <a:pt x="14" y="5406"/>
                    </a:lnTo>
                    <a:lnTo>
                      <a:pt x="52" y="5547"/>
                    </a:lnTo>
                    <a:lnTo>
                      <a:pt x="129" y="5675"/>
                    </a:lnTo>
                    <a:lnTo>
                      <a:pt x="218" y="5777"/>
                    </a:lnTo>
                    <a:lnTo>
                      <a:pt x="321" y="5867"/>
                    </a:lnTo>
                    <a:lnTo>
                      <a:pt x="449" y="5931"/>
                    </a:lnTo>
                    <a:lnTo>
                      <a:pt x="577" y="5982"/>
                    </a:lnTo>
                    <a:lnTo>
                      <a:pt x="731" y="5995"/>
                    </a:lnTo>
                    <a:lnTo>
                      <a:pt x="4816" y="5995"/>
                    </a:lnTo>
                    <a:lnTo>
                      <a:pt x="4932" y="5982"/>
                    </a:lnTo>
                    <a:lnTo>
                      <a:pt x="5034" y="5956"/>
                    </a:lnTo>
                    <a:lnTo>
                      <a:pt x="5124" y="5918"/>
                    </a:lnTo>
                    <a:lnTo>
                      <a:pt x="5214" y="5880"/>
                    </a:lnTo>
                    <a:lnTo>
                      <a:pt x="12207" y="1333"/>
                    </a:lnTo>
                    <a:lnTo>
                      <a:pt x="12322" y="1243"/>
                    </a:lnTo>
                    <a:lnTo>
                      <a:pt x="12412" y="1141"/>
                    </a:lnTo>
                    <a:lnTo>
                      <a:pt x="12488" y="1013"/>
                    </a:lnTo>
                    <a:lnTo>
                      <a:pt x="12527" y="884"/>
                    </a:lnTo>
                    <a:lnTo>
                      <a:pt x="12540" y="744"/>
                    </a:lnTo>
                    <a:lnTo>
                      <a:pt x="12527" y="603"/>
                    </a:lnTo>
                    <a:lnTo>
                      <a:pt x="12488" y="462"/>
                    </a:lnTo>
                    <a:lnTo>
                      <a:pt x="12424" y="334"/>
                    </a:lnTo>
                    <a:lnTo>
                      <a:pt x="12335" y="218"/>
                    </a:lnTo>
                    <a:lnTo>
                      <a:pt x="12219" y="129"/>
                    </a:lnTo>
                    <a:lnTo>
                      <a:pt x="12091" y="52"/>
                    </a:lnTo>
                    <a:lnTo>
                      <a:pt x="11963" y="13"/>
                    </a:lnTo>
                    <a:lnTo>
                      <a:pt x="11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a:extLst>
                  <a:ext uri="{FF2B5EF4-FFF2-40B4-BE49-F238E27FC236}">
                    <a16:creationId xmlns:a16="http://schemas.microsoft.com/office/drawing/2014/main" id="{D04F68F5-B8F3-EC75-9986-F1509D77F686}"/>
                  </a:ext>
                </a:extLst>
              </p:cNvPr>
              <p:cNvSpPr/>
              <p:nvPr/>
            </p:nvSpPr>
            <p:spPr>
              <a:xfrm>
                <a:off x="6016775" y="2474700"/>
                <a:ext cx="403150" cy="123300"/>
              </a:xfrm>
              <a:custGeom>
                <a:avLst/>
                <a:gdLst/>
                <a:ahLst/>
                <a:cxnLst/>
                <a:rect l="l" t="t" r="r" b="b"/>
                <a:pathLst>
                  <a:path w="16126" h="4932" extrusionOk="0">
                    <a:moveTo>
                      <a:pt x="731" y="0"/>
                    </a:moveTo>
                    <a:lnTo>
                      <a:pt x="577" y="13"/>
                    </a:lnTo>
                    <a:lnTo>
                      <a:pt x="449" y="51"/>
                    </a:lnTo>
                    <a:lnTo>
                      <a:pt x="321" y="115"/>
                    </a:lnTo>
                    <a:lnTo>
                      <a:pt x="218" y="205"/>
                    </a:lnTo>
                    <a:lnTo>
                      <a:pt x="129" y="320"/>
                    </a:lnTo>
                    <a:lnTo>
                      <a:pt x="52" y="436"/>
                    </a:lnTo>
                    <a:lnTo>
                      <a:pt x="14" y="577"/>
                    </a:lnTo>
                    <a:lnTo>
                      <a:pt x="1" y="730"/>
                    </a:lnTo>
                    <a:lnTo>
                      <a:pt x="14" y="871"/>
                    </a:lnTo>
                    <a:lnTo>
                      <a:pt x="52" y="1012"/>
                    </a:lnTo>
                    <a:lnTo>
                      <a:pt x="129" y="1127"/>
                    </a:lnTo>
                    <a:lnTo>
                      <a:pt x="218" y="1243"/>
                    </a:lnTo>
                    <a:lnTo>
                      <a:pt x="321" y="1332"/>
                    </a:lnTo>
                    <a:lnTo>
                      <a:pt x="449" y="1396"/>
                    </a:lnTo>
                    <a:lnTo>
                      <a:pt x="577" y="1435"/>
                    </a:lnTo>
                    <a:lnTo>
                      <a:pt x="731" y="1447"/>
                    </a:lnTo>
                    <a:lnTo>
                      <a:pt x="5944" y="1447"/>
                    </a:lnTo>
                    <a:lnTo>
                      <a:pt x="8787" y="4688"/>
                    </a:lnTo>
                    <a:lnTo>
                      <a:pt x="8838" y="4739"/>
                    </a:lnTo>
                    <a:lnTo>
                      <a:pt x="8902" y="4790"/>
                    </a:lnTo>
                    <a:lnTo>
                      <a:pt x="8966" y="4829"/>
                    </a:lnTo>
                    <a:lnTo>
                      <a:pt x="9030" y="4867"/>
                    </a:lnTo>
                    <a:lnTo>
                      <a:pt x="9094" y="4893"/>
                    </a:lnTo>
                    <a:lnTo>
                      <a:pt x="9171" y="4918"/>
                    </a:lnTo>
                    <a:lnTo>
                      <a:pt x="9248" y="4931"/>
                    </a:lnTo>
                    <a:lnTo>
                      <a:pt x="15396" y="4931"/>
                    </a:lnTo>
                    <a:lnTo>
                      <a:pt x="15549" y="4918"/>
                    </a:lnTo>
                    <a:lnTo>
                      <a:pt x="15678" y="4867"/>
                    </a:lnTo>
                    <a:lnTo>
                      <a:pt x="15806" y="4803"/>
                    </a:lnTo>
                    <a:lnTo>
                      <a:pt x="15921" y="4713"/>
                    </a:lnTo>
                    <a:lnTo>
                      <a:pt x="15998" y="4611"/>
                    </a:lnTo>
                    <a:lnTo>
                      <a:pt x="16075" y="4483"/>
                    </a:lnTo>
                    <a:lnTo>
                      <a:pt x="16113" y="4342"/>
                    </a:lnTo>
                    <a:lnTo>
                      <a:pt x="16126" y="4201"/>
                    </a:lnTo>
                    <a:lnTo>
                      <a:pt x="16113" y="4060"/>
                    </a:lnTo>
                    <a:lnTo>
                      <a:pt x="16075" y="3919"/>
                    </a:lnTo>
                    <a:lnTo>
                      <a:pt x="15998" y="3791"/>
                    </a:lnTo>
                    <a:lnTo>
                      <a:pt x="15921" y="3689"/>
                    </a:lnTo>
                    <a:lnTo>
                      <a:pt x="15806" y="3599"/>
                    </a:lnTo>
                    <a:lnTo>
                      <a:pt x="15678" y="3535"/>
                    </a:lnTo>
                    <a:lnTo>
                      <a:pt x="15549" y="3484"/>
                    </a:lnTo>
                    <a:lnTo>
                      <a:pt x="15396" y="3471"/>
                    </a:lnTo>
                    <a:lnTo>
                      <a:pt x="9658" y="3471"/>
                    </a:lnTo>
                    <a:lnTo>
                      <a:pt x="6814" y="244"/>
                    </a:lnTo>
                    <a:lnTo>
                      <a:pt x="6763" y="192"/>
                    </a:lnTo>
                    <a:lnTo>
                      <a:pt x="6699" y="141"/>
                    </a:lnTo>
                    <a:lnTo>
                      <a:pt x="6635" y="90"/>
                    </a:lnTo>
                    <a:lnTo>
                      <a:pt x="6571" y="64"/>
                    </a:lnTo>
                    <a:lnTo>
                      <a:pt x="6494" y="39"/>
                    </a:lnTo>
                    <a:lnTo>
                      <a:pt x="6430" y="13"/>
                    </a:lnTo>
                    <a:lnTo>
                      <a:pt x="63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a:extLst>
                  <a:ext uri="{FF2B5EF4-FFF2-40B4-BE49-F238E27FC236}">
                    <a16:creationId xmlns:a16="http://schemas.microsoft.com/office/drawing/2014/main" id="{9118F1DA-0FC4-8403-51E1-04D393BF16AD}"/>
                  </a:ext>
                </a:extLst>
              </p:cNvPr>
              <p:cNvSpPr/>
              <p:nvPr/>
            </p:nvSpPr>
            <p:spPr>
              <a:xfrm>
                <a:off x="6016775" y="2606925"/>
                <a:ext cx="313500" cy="211675"/>
              </a:xfrm>
              <a:custGeom>
                <a:avLst/>
                <a:gdLst/>
                <a:ahLst/>
                <a:cxnLst/>
                <a:rect l="l" t="t" r="r" b="b"/>
                <a:pathLst>
                  <a:path w="12540" h="8467" extrusionOk="0">
                    <a:moveTo>
                      <a:pt x="731" y="1"/>
                    </a:moveTo>
                    <a:lnTo>
                      <a:pt x="577" y="14"/>
                    </a:lnTo>
                    <a:lnTo>
                      <a:pt x="449" y="52"/>
                    </a:lnTo>
                    <a:lnTo>
                      <a:pt x="321" y="116"/>
                    </a:lnTo>
                    <a:lnTo>
                      <a:pt x="218" y="206"/>
                    </a:lnTo>
                    <a:lnTo>
                      <a:pt x="129" y="321"/>
                    </a:lnTo>
                    <a:lnTo>
                      <a:pt x="52" y="436"/>
                    </a:lnTo>
                    <a:lnTo>
                      <a:pt x="14" y="577"/>
                    </a:lnTo>
                    <a:lnTo>
                      <a:pt x="1" y="731"/>
                    </a:lnTo>
                    <a:lnTo>
                      <a:pt x="14" y="872"/>
                    </a:lnTo>
                    <a:lnTo>
                      <a:pt x="52" y="1013"/>
                    </a:lnTo>
                    <a:lnTo>
                      <a:pt x="129" y="1128"/>
                    </a:lnTo>
                    <a:lnTo>
                      <a:pt x="218" y="1243"/>
                    </a:lnTo>
                    <a:lnTo>
                      <a:pt x="321" y="1333"/>
                    </a:lnTo>
                    <a:lnTo>
                      <a:pt x="449" y="1397"/>
                    </a:lnTo>
                    <a:lnTo>
                      <a:pt x="577" y="1435"/>
                    </a:lnTo>
                    <a:lnTo>
                      <a:pt x="731" y="1448"/>
                    </a:lnTo>
                    <a:lnTo>
                      <a:pt x="5918" y="1448"/>
                    </a:lnTo>
                    <a:lnTo>
                      <a:pt x="11246" y="8198"/>
                    </a:lnTo>
                    <a:lnTo>
                      <a:pt x="11297" y="8262"/>
                    </a:lnTo>
                    <a:lnTo>
                      <a:pt x="11361" y="8313"/>
                    </a:lnTo>
                    <a:lnTo>
                      <a:pt x="11425" y="8364"/>
                    </a:lnTo>
                    <a:lnTo>
                      <a:pt x="11502" y="8403"/>
                    </a:lnTo>
                    <a:lnTo>
                      <a:pt x="11579" y="8428"/>
                    </a:lnTo>
                    <a:lnTo>
                      <a:pt x="11656" y="8454"/>
                    </a:lnTo>
                    <a:lnTo>
                      <a:pt x="11733" y="8467"/>
                    </a:lnTo>
                    <a:lnTo>
                      <a:pt x="11925" y="8467"/>
                    </a:lnTo>
                    <a:lnTo>
                      <a:pt x="12053" y="8428"/>
                    </a:lnTo>
                    <a:lnTo>
                      <a:pt x="12155" y="8377"/>
                    </a:lnTo>
                    <a:lnTo>
                      <a:pt x="12258" y="8313"/>
                    </a:lnTo>
                    <a:lnTo>
                      <a:pt x="12373" y="8211"/>
                    </a:lnTo>
                    <a:lnTo>
                      <a:pt x="12450" y="8095"/>
                    </a:lnTo>
                    <a:lnTo>
                      <a:pt x="12501" y="7967"/>
                    </a:lnTo>
                    <a:lnTo>
                      <a:pt x="12540" y="7826"/>
                    </a:lnTo>
                    <a:lnTo>
                      <a:pt x="12540" y="7686"/>
                    </a:lnTo>
                    <a:lnTo>
                      <a:pt x="12514" y="7545"/>
                    </a:lnTo>
                    <a:lnTo>
                      <a:pt x="12463" y="7417"/>
                    </a:lnTo>
                    <a:lnTo>
                      <a:pt x="12386" y="7289"/>
                    </a:lnTo>
                    <a:lnTo>
                      <a:pt x="6840" y="270"/>
                    </a:lnTo>
                    <a:lnTo>
                      <a:pt x="6789" y="206"/>
                    </a:lnTo>
                    <a:lnTo>
                      <a:pt x="6725" y="155"/>
                    </a:lnTo>
                    <a:lnTo>
                      <a:pt x="6661" y="103"/>
                    </a:lnTo>
                    <a:lnTo>
                      <a:pt x="6584" y="65"/>
                    </a:lnTo>
                    <a:lnTo>
                      <a:pt x="6507" y="39"/>
                    </a:lnTo>
                    <a:lnTo>
                      <a:pt x="6430" y="14"/>
                    </a:lnTo>
                    <a:lnTo>
                      <a:pt x="6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a:extLst>
                  <a:ext uri="{FF2B5EF4-FFF2-40B4-BE49-F238E27FC236}">
                    <a16:creationId xmlns:a16="http://schemas.microsoft.com/office/drawing/2014/main" id="{F2AF0D52-1BD7-A08A-00A6-A7CF93412797}"/>
                  </a:ext>
                </a:extLst>
              </p:cNvPr>
              <p:cNvSpPr/>
              <p:nvPr/>
            </p:nvSpPr>
            <p:spPr>
              <a:xfrm>
                <a:off x="6016775" y="2740775"/>
                <a:ext cx="143475" cy="36525"/>
              </a:xfrm>
              <a:custGeom>
                <a:avLst/>
                <a:gdLst/>
                <a:ahLst/>
                <a:cxnLst/>
                <a:rect l="l" t="t" r="r" b="b"/>
                <a:pathLst>
                  <a:path w="5739" h="1461" extrusionOk="0">
                    <a:moveTo>
                      <a:pt x="731" y="1"/>
                    </a:moveTo>
                    <a:lnTo>
                      <a:pt x="577" y="13"/>
                    </a:lnTo>
                    <a:lnTo>
                      <a:pt x="449" y="65"/>
                    </a:lnTo>
                    <a:lnTo>
                      <a:pt x="321" y="129"/>
                    </a:lnTo>
                    <a:lnTo>
                      <a:pt x="218" y="218"/>
                    </a:lnTo>
                    <a:lnTo>
                      <a:pt x="129" y="321"/>
                    </a:lnTo>
                    <a:lnTo>
                      <a:pt x="52" y="449"/>
                    </a:lnTo>
                    <a:lnTo>
                      <a:pt x="14" y="590"/>
                    </a:lnTo>
                    <a:lnTo>
                      <a:pt x="1" y="731"/>
                    </a:lnTo>
                    <a:lnTo>
                      <a:pt x="14" y="884"/>
                    </a:lnTo>
                    <a:lnTo>
                      <a:pt x="52" y="1012"/>
                    </a:lnTo>
                    <a:lnTo>
                      <a:pt x="129" y="1140"/>
                    </a:lnTo>
                    <a:lnTo>
                      <a:pt x="218" y="1243"/>
                    </a:lnTo>
                    <a:lnTo>
                      <a:pt x="321" y="1333"/>
                    </a:lnTo>
                    <a:lnTo>
                      <a:pt x="449" y="1409"/>
                    </a:lnTo>
                    <a:lnTo>
                      <a:pt x="577" y="1448"/>
                    </a:lnTo>
                    <a:lnTo>
                      <a:pt x="731" y="1461"/>
                    </a:lnTo>
                    <a:lnTo>
                      <a:pt x="5009" y="1461"/>
                    </a:lnTo>
                    <a:lnTo>
                      <a:pt x="5149" y="1448"/>
                    </a:lnTo>
                    <a:lnTo>
                      <a:pt x="5290" y="1409"/>
                    </a:lnTo>
                    <a:lnTo>
                      <a:pt x="5418" y="1333"/>
                    </a:lnTo>
                    <a:lnTo>
                      <a:pt x="5521" y="1243"/>
                    </a:lnTo>
                    <a:lnTo>
                      <a:pt x="5611" y="1140"/>
                    </a:lnTo>
                    <a:lnTo>
                      <a:pt x="5675" y="1012"/>
                    </a:lnTo>
                    <a:lnTo>
                      <a:pt x="5713" y="884"/>
                    </a:lnTo>
                    <a:lnTo>
                      <a:pt x="5739" y="731"/>
                    </a:lnTo>
                    <a:lnTo>
                      <a:pt x="5713" y="590"/>
                    </a:lnTo>
                    <a:lnTo>
                      <a:pt x="5675" y="449"/>
                    </a:lnTo>
                    <a:lnTo>
                      <a:pt x="5611" y="321"/>
                    </a:lnTo>
                    <a:lnTo>
                      <a:pt x="5521" y="218"/>
                    </a:lnTo>
                    <a:lnTo>
                      <a:pt x="5418" y="129"/>
                    </a:lnTo>
                    <a:lnTo>
                      <a:pt x="5290" y="65"/>
                    </a:lnTo>
                    <a:lnTo>
                      <a:pt x="5149" y="13"/>
                    </a:lnTo>
                    <a:lnTo>
                      <a:pt x="5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a:extLst>
                  <a:ext uri="{FF2B5EF4-FFF2-40B4-BE49-F238E27FC236}">
                    <a16:creationId xmlns:a16="http://schemas.microsoft.com/office/drawing/2014/main" id="{69ED3B24-CDDC-A008-C207-1B30B260AFDA}"/>
                  </a:ext>
                </a:extLst>
              </p:cNvPr>
              <p:cNvSpPr/>
              <p:nvPr/>
            </p:nvSpPr>
            <p:spPr>
              <a:xfrm>
                <a:off x="5142325" y="2807375"/>
                <a:ext cx="68875" cy="68875"/>
              </a:xfrm>
              <a:custGeom>
                <a:avLst/>
                <a:gdLst/>
                <a:ahLst/>
                <a:cxnLst/>
                <a:rect l="l" t="t" r="r" b="b"/>
                <a:pathLst>
                  <a:path w="2755" h="2755" extrusionOk="0">
                    <a:moveTo>
                      <a:pt x="1371" y="1"/>
                    </a:moveTo>
                    <a:lnTo>
                      <a:pt x="1230" y="13"/>
                    </a:lnTo>
                    <a:lnTo>
                      <a:pt x="1102" y="26"/>
                    </a:lnTo>
                    <a:lnTo>
                      <a:pt x="961" y="65"/>
                    </a:lnTo>
                    <a:lnTo>
                      <a:pt x="833" y="103"/>
                    </a:lnTo>
                    <a:lnTo>
                      <a:pt x="718" y="167"/>
                    </a:lnTo>
                    <a:lnTo>
                      <a:pt x="602" y="231"/>
                    </a:lnTo>
                    <a:lnTo>
                      <a:pt x="500" y="321"/>
                    </a:lnTo>
                    <a:lnTo>
                      <a:pt x="398" y="410"/>
                    </a:lnTo>
                    <a:lnTo>
                      <a:pt x="308" y="500"/>
                    </a:lnTo>
                    <a:lnTo>
                      <a:pt x="231" y="615"/>
                    </a:lnTo>
                    <a:lnTo>
                      <a:pt x="167" y="718"/>
                    </a:lnTo>
                    <a:lnTo>
                      <a:pt x="103" y="846"/>
                    </a:lnTo>
                    <a:lnTo>
                      <a:pt x="52" y="974"/>
                    </a:lnTo>
                    <a:lnTo>
                      <a:pt x="26" y="1102"/>
                    </a:lnTo>
                    <a:lnTo>
                      <a:pt x="0" y="1243"/>
                    </a:lnTo>
                    <a:lnTo>
                      <a:pt x="0" y="1384"/>
                    </a:lnTo>
                    <a:lnTo>
                      <a:pt x="0" y="1525"/>
                    </a:lnTo>
                    <a:lnTo>
                      <a:pt x="26" y="1653"/>
                    </a:lnTo>
                    <a:lnTo>
                      <a:pt x="52" y="1794"/>
                    </a:lnTo>
                    <a:lnTo>
                      <a:pt x="103" y="1922"/>
                    </a:lnTo>
                    <a:lnTo>
                      <a:pt x="167" y="2037"/>
                    </a:lnTo>
                    <a:lnTo>
                      <a:pt x="231" y="2152"/>
                    </a:lnTo>
                    <a:lnTo>
                      <a:pt x="308" y="2255"/>
                    </a:lnTo>
                    <a:lnTo>
                      <a:pt x="398" y="2357"/>
                    </a:lnTo>
                    <a:lnTo>
                      <a:pt x="500" y="2447"/>
                    </a:lnTo>
                    <a:lnTo>
                      <a:pt x="602" y="2524"/>
                    </a:lnTo>
                    <a:lnTo>
                      <a:pt x="718" y="2588"/>
                    </a:lnTo>
                    <a:lnTo>
                      <a:pt x="833" y="2652"/>
                    </a:lnTo>
                    <a:lnTo>
                      <a:pt x="961" y="2703"/>
                    </a:lnTo>
                    <a:lnTo>
                      <a:pt x="1102" y="2729"/>
                    </a:lnTo>
                    <a:lnTo>
                      <a:pt x="1230" y="2754"/>
                    </a:lnTo>
                    <a:lnTo>
                      <a:pt x="1512" y="2754"/>
                    </a:lnTo>
                    <a:lnTo>
                      <a:pt x="1653" y="2729"/>
                    </a:lnTo>
                    <a:lnTo>
                      <a:pt x="1781" y="2703"/>
                    </a:lnTo>
                    <a:lnTo>
                      <a:pt x="1909" y="2652"/>
                    </a:lnTo>
                    <a:lnTo>
                      <a:pt x="2037" y="2588"/>
                    </a:lnTo>
                    <a:lnTo>
                      <a:pt x="2152" y="2524"/>
                    </a:lnTo>
                    <a:lnTo>
                      <a:pt x="2255" y="2447"/>
                    </a:lnTo>
                    <a:lnTo>
                      <a:pt x="2357" y="2357"/>
                    </a:lnTo>
                    <a:lnTo>
                      <a:pt x="2434" y="2255"/>
                    </a:lnTo>
                    <a:lnTo>
                      <a:pt x="2524" y="2152"/>
                    </a:lnTo>
                    <a:lnTo>
                      <a:pt x="2588" y="2037"/>
                    </a:lnTo>
                    <a:lnTo>
                      <a:pt x="2652" y="1922"/>
                    </a:lnTo>
                    <a:lnTo>
                      <a:pt x="2690" y="1794"/>
                    </a:lnTo>
                    <a:lnTo>
                      <a:pt x="2729" y="1653"/>
                    </a:lnTo>
                    <a:lnTo>
                      <a:pt x="2754" y="1525"/>
                    </a:lnTo>
                    <a:lnTo>
                      <a:pt x="2754" y="1384"/>
                    </a:lnTo>
                    <a:lnTo>
                      <a:pt x="2754" y="1243"/>
                    </a:lnTo>
                    <a:lnTo>
                      <a:pt x="2729" y="1102"/>
                    </a:lnTo>
                    <a:lnTo>
                      <a:pt x="2690" y="974"/>
                    </a:lnTo>
                    <a:lnTo>
                      <a:pt x="2652" y="846"/>
                    </a:lnTo>
                    <a:lnTo>
                      <a:pt x="2588" y="718"/>
                    </a:lnTo>
                    <a:lnTo>
                      <a:pt x="2524" y="615"/>
                    </a:lnTo>
                    <a:lnTo>
                      <a:pt x="2434" y="500"/>
                    </a:lnTo>
                    <a:lnTo>
                      <a:pt x="2357" y="410"/>
                    </a:lnTo>
                    <a:lnTo>
                      <a:pt x="2255" y="321"/>
                    </a:lnTo>
                    <a:lnTo>
                      <a:pt x="2152" y="231"/>
                    </a:lnTo>
                    <a:lnTo>
                      <a:pt x="2037" y="167"/>
                    </a:lnTo>
                    <a:lnTo>
                      <a:pt x="1909" y="103"/>
                    </a:lnTo>
                    <a:lnTo>
                      <a:pt x="1781" y="65"/>
                    </a:lnTo>
                    <a:lnTo>
                      <a:pt x="1653" y="26"/>
                    </a:lnTo>
                    <a:lnTo>
                      <a:pt x="1512" y="13"/>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a:extLst>
                  <a:ext uri="{FF2B5EF4-FFF2-40B4-BE49-F238E27FC236}">
                    <a16:creationId xmlns:a16="http://schemas.microsoft.com/office/drawing/2014/main" id="{22C556FB-DBA4-6475-C37C-98343B1011FE}"/>
                  </a:ext>
                </a:extLst>
              </p:cNvPr>
              <p:cNvSpPr/>
              <p:nvPr/>
            </p:nvSpPr>
            <p:spPr>
              <a:xfrm>
                <a:off x="5303075" y="2622625"/>
                <a:ext cx="69175" cy="69175"/>
              </a:xfrm>
              <a:custGeom>
                <a:avLst/>
                <a:gdLst/>
                <a:ahLst/>
                <a:cxnLst/>
                <a:rect l="l" t="t" r="r" b="b"/>
                <a:pathLst>
                  <a:path w="2767" h="2767" extrusionOk="0">
                    <a:moveTo>
                      <a:pt x="1383" y="0"/>
                    </a:moveTo>
                    <a:lnTo>
                      <a:pt x="1242" y="13"/>
                    </a:lnTo>
                    <a:lnTo>
                      <a:pt x="1101" y="39"/>
                    </a:lnTo>
                    <a:lnTo>
                      <a:pt x="973" y="64"/>
                    </a:lnTo>
                    <a:lnTo>
                      <a:pt x="845" y="116"/>
                    </a:lnTo>
                    <a:lnTo>
                      <a:pt x="730" y="167"/>
                    </a:lnTo>
                    <a:lnTo>
                      <a:pt x="615" y="244"/>
                    </a:lnTo>
                    <a:lnTo>
                      <a:pt x="512" y="321"/>
                    </a:lnTo>
                    <a:lnTo>
                      <a:pt x="410" y="410"/>
                    </a:lnTo>
                    <a:lnTo>
                      <a:pt x="320" y="513"/>
                    </a:lnTo>
                    <a:lnTo>
                      <a:pt x="243" y="615"/>
                    </a:lnTo>
                    <a:lnTo>
                      <a:pt x="167" y="730"/>
                    </a:lnTo>
                    <a:lnTo>
                      <a:pt x="115" y="846"/>
                    </a:lnTo>
                    <a:lnTo>
                      <a:pt x="64" y="974"/>
                    </a:lnTo>
                    <a:lnTo>
                      <a:pt x="38" y="1102"/>
                    </a:lnTo>
                    <a:lnTo>
                      <a:pt x="13" y="1243"/>
                    </a:lnTo>
                    <a:lnTo>
                      <a:pt x="0" y="1384"/>
                    </a:lnTo>
                    <a:lnTo>
                      <a:pt x="13" y="1525"/>
                    </a:lnTo>
                    <a:lnTo>
                      <a:pt x="38" y="1665"/>
                    </a:lnTo>
                    <a:lnTo>
                      <a:pt x="64" y="1794"/>
                    </a:lnTo>
                    <a:lnTo>
                      <a:pt x="115" y="1922"/>
                    </a:lnTo>
                    <a:lnTo>
                      <a:pt x="167" y="2037"/>
                    </a:lnTo>
                    <a:lnTo>
                      <a:pt x="243" y="2152"/>
                    </a:lnTo>
                    <a:lnTo>
                      <a:pt x="320" y="2267"/>
                    </a:lnTo>
                    <a:lnTo>
                      <a:pt x="410" y="2357"/>
                    </a:lnTo>
                    <a:lnTo>
                      <a:pt x="512" y="2447"/>
                    </a:lnTo>
                    <a:lnTo>
                      <a:pt x="615" y="2524"/>
                    </a:lnTo>
                    <a:lnTo>
                      <a:pt x="730" y="2600"/>
                    </a:lnTo>
                    <a:lnTo>
                      <a:pt x="845" y="2652"/>
                    </a:lnTo>
                    <a:lnTo>
                      <a:pt x="973" y="2703"/>
                    </a:lnTo>
                    <a:lnTo>
                      <a:pt x="1101" y="2741"/>
                    </a:lnTo>
                    <a:lnTo>
                      <a:pt x="1242" y="2754"/>
                    </a:lnTo>
                    <a:lnTo>
                      <a:pt x="1383" y="2767"/>
                    </a:lnTo>
                    <a:lnTo>
                      <a:pt x="1524" y="2754"/>
                    </a:lnTo>
                    <a:lnTo>
                      <a:pt x="1665" y="2741"/>
                    </a:lnTo>
                    <a:lnTo>
                      <a:pt x="1793" y="2703"/>
                    </a:lnTo>
                    <a:lnTo>
                      <a:pt x="1921" y="2652"/>
                    </a:lnTo>
                    <a:lnTo>
                      <a:pt x="2036" y="2600"/>
                    </a:lnTo>
                    <a:lnTo>
                      <a:pt x="2152" y="2524"/>
                    </a:lnTo>
                    <a:lnTo>
                      <a:pt x="2267" y="2447"/>
                    </a:lnTo>
                    <a:lnTo>
                      <a:pt x="2357" y="2357"/>
                    </a:lnTo>
                    <a:lnTo>
                      <a:pt x="2446" y="2267"/>
                    </a:lnTo>
                    <a:lnTo>
                      <a:pt x="2523" y="2152"/>
                    </a:lnTo>
                    <a:lnTo>
                      <a:pt x="2600" y="2037"/>
                    </a:lnTo>
                    <a:lnTo>
                      <a:pt x="2651" y="1922"/>
                    </a:lnTo>
                    <a:lnTo>
                      <a:pt x="2702" y="1794"/>
                    </a:lnTo>
                    <a:lnTo>
                      <a:pt x="2741" y="1665"/>
                    </a:lnTo>
                    <a:lnTo>
                      <a:pt x="2754" y="1525"/>
                    </a:lnTo>
                    <a:lnTo>
                      <a:pt x="2767" y="1384"/>
                    </a:lnTo>
                    <a:lnTo>
                      <a:pt x="2754" y="1243"/>
                    </a:lnTo>
                    <a:lnTo>
                      <a:pt x="2741" y="1102"/>
                    </a:lnTo>
                    <a:lnTo>
                      <a:pt x="2702" y="974"/>
                    </a:lnTo>
                    <a:lnTo>
                      <a:pt x="2651" y="846"/>
                    </a:lnTo>
                    <a:lnTo>
                      <a:pt x="2600" y="730"/>
                    </a:lnTo>
                    <a:lnTo>
                      <a:pt x="2523" y="615"/>
                    </a:lnTo>
                    <a:lnTo>
                      <a:pt x="2446" y="513"/>
                    </a:lnTo>
                    <a:lnTo>
                      <a:pt x="2357" y="410"/>
                    </a:lnTo>
                    <a:lnTo>
                      <a:pt x="2267" y="321"/>
                    </a:lnTo>
                    <a:lnTo>
                      <a:pt x="2152" y="244"/>
                    </a:lnTo>
                    <a:lnTo>
                      <a:pt x="2036" y="167"/>
                    </a:lnTo>
                    <a:lnTo>
                      <a:pt x="1921" y="116"/>
                    </a:lnTo>
                    <a:lnTo>
                      <a:pt x="1793" y="64"/>
                    </a:lnTo>
                    <a:lnTo>
                      <a:pt x="1665" y="39"/>
                    </a:lnTo>
                    <a:lnTo>
                      <a:pt x="1524" y="13"/>
                    </a:lnTo>
                    <a:lnTo>
                      <a:pt x="13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a:extLst>
                  <a:ext uri="{FF2B5EF4-FFF2-40B4-BE49-F238E27FC236}">
                    <a16:creationId xmlns:a16="http://schemas.microsoft.com/office/drawing/2014/main" id="{A52F0B22-7148-83DE-0B83-A441D6C2EE66}"/>
                  </a:ext>
                </a:extLst>
              </p:cNvPr>
              <p:cNvSpPr/>
              <p:nvPr/>
            </p:nvSpPr>
            <p:spPr>
              <a:xfrm>
                <a:off x="5142325" y="2454525"/>
                <a:ext cx="68875" cy="68850"/>
              </a:xfrm>
              <a:custGeom>
                <a:avLst/>
                <a:gdLst/>
                <a:ahLst/>
                <a:cxnLst/>
                <a:rect l="l" t="t" r="r" b="b"/>
                <a:pathLst>
                  <a:path w="2755" h="2754" extrusionOk="0">
                    <a:moveTo>
                      <a:pt x="1230" y="0"/>
                    </a:moveTo>
                    <a:lnTo>
                      <a:pt x="1102" y="26"/>
                    </a:lnTo>
                    <a:lnTo>
                      <a:pt x="961" y="64"/>
                    </a:lnTo>
                    <a:lnTo>
                      <a:pt x="833" y="103"/>
                    </a:lnTo>
                    <a:lnTo>
                      <a:pt x="718" y="167"/>
                    </a:lnTo>
                    <a:lnTo>
                      <a:pt x="602" y="231"/>
                    </a:lnTo>
                    <a:lnTo>
                      <a:pt x="500" y="308"/>
                    </a:lnTo>
                    <a:lnTo>
                      <a:pt x="398" y="397"/>
                    </a:lnTo>
                    <a:lnTo>
                      <a:pt x="308" y="500"/>
                    </a:lnTo>
                    <a:lnTo>
                      <a:pt x="231" y="602"/>
                    </a:lnTo>
                    <a:lnTo>
                      <a:pt x="167" y="718"/>
                    </a:lnTo>
                    <a:lnTo>
                      <a:pt x="103" y="846"/>
                    </a:lnTo>
                    <a:lnTo>
                      <a:pt x="52" y="974"/>
                    </a:lnTo>
                    <a:lnTo>
                      <a:pt x="26" y="1102"/>
                    </a:lnTo>
                    <a:lnTo>
                      <a:pt x="0" y="1243"/>
                    </a:lnTo>
                    <a:lnTo>
                      <a:pt x="0" y="1384"/>
                    </a:lnTo>
                    <a:lnTo>
                      <a:pt x="0" y="1524"/>
                    </a:lnTo>
                    <a:lnTo>
                      <a:pt x="26" y="1652"/>
                    </a:lnTo>
                    <a:lnTo>
                      <a:pt x="52" y="1793"/>
                    </a:lnTo>
                    <a:lnTo>
                      <a:pt x="103" y="1909"/>
                    </a:lnTo>
                    <a:lnTo>
                      <a:pt x="167" y="2037"/>
                    </a:lnTo>
                    <a:lnTo>
                      <a:pt x="231" y="2152"/>
                    </a:lnTo>
                    <a:lnTo>
                      <a:pt x="308" y="2254"/>
                    </a:lnTo>
                    <a:lnTo>
                      <a:pt x="398" y="2357"/>
                    </a:lnTo>
                    <a:lnTo>
                      <a:pt x="500" y="2447"/>
                    </a:lnTo>
                    <a:lnTo>
                      <a:pt x="602" y="2523"/>
                    </a:lnTo>
                    <a:lnTo>
                      <a:pt x="718" y="2587"/>
                    </a:lnTo>
                    <a:lnTo>
                      <a:pt x="833" y="2652"/>
                    </a:lnTo>
                    <a:lnTo>
                      <a:pt x="961" y="2690"/>
                    </a:lnTo>
                    <a:lnTo>
                      <a:pt x="1102" y="2728"/>
                    </a:lnTo>
                    <a:lnTo>
                      <a:pt x="1230" y="2754"/>
                    </a:lnTo>
                    <a:lnTo>
                      <a:pt x="1512" y="2754"/>
                    </a:lnTo>
                    <a:lnTo>
                      <a:pt x="1653" y="2728"/>
                    </a:lnTo>
                    <a:lnTo>
                      <a:pt x="1781" y="2690"/>
                    </a:lnTo>
                    <a:lnTo>
                      <a:pt x="1909" y="2652"/>
                    </a:lnTo>
                    <a:lnTo>
                      <a:pt x="2037" y="2587"/>
                    </a:lnTo>
                    <a:lnTo>
                      <a:pt x="2152" y="2523"/>
                    </a:lnTo>
                    <a:lnTo>
                      <a:pt x="2255" y="2447"/>
                    </a:lnTo>
                    <a:lnTo>
                      <a:pt x="2357" y="2357"/>
                    </a:lnTo>
                    <a:lnTo>
                      <a:pt x="2434" y="2254"/>
                    </a:lnTo>
                    <a:lnTo>
                      <a:pt x="2524" y="2152"/>
                    </a:lnTo>
                    <a:lnTo>
                      <a:pt x="2588" y="2037"/>
                    </a:lnTo>
                    <a:lnTo>
                      <a:pt x="2652" y="1909"/>
                    </a:lnTo>
                    <a:lnTo>
                      <a:pt x="2690" y="1793"/>
                    </a:lnTo>
                    <a:lnTo>
                      <a:pt x="2729" y="1652"/>
                    </a:lnTo>
                    <a:lnTo>
                      <a:pt x="2754" y="1524"/>
                    </a:lnTo>
                    <a:lnTo>
                      <a:pt x="2754" y="1384"/>
                    </a:lnTo>
                    <a:lnTo>
                      <a:pt x="2754" y="1243"/>
                    </a:lnTo>
                    <a:lnTo>
                      <a:pt x="2729" y="1102"/>
                    </a:lnTo>
                    <a:lnTo>
                      <a:pt x="2690" y="974"/>
                    </a:lnTo>
                    <a:lnTo>
                      <a:pt x="2652" y="846"/>
                    </a:lnTo>
                    <a:lnTo>
                      <a:pt x="2588" y="718"/>
                    </a:lnTo>
                    <a:lnTo>
                      <a:pt x="2524" y="602"/>
                    </a:lnTo>
                    <a:lnTo>
                      <a:pt x="2434" y="500"/>
                    </a:lnTo>
                    <a:lnTo>
                      <a:pt x="2357" y="397"/>
                    </a:lnTo>
                    <a:lnTo>
                      <a:pt x="2255" y="308"/>
                    </a:lnTo>
                    <a:lnTo>
                      <a:pt x="2152" y="231"/>
                    </a:lnTo>
                    <a:lnTo>
                      <a:pt x="2037" y="167"/>
                    </a:lnTo>
                    <a:lnTo>
                      <a:pt x="1909" y="103"/>
                    </a:lnTo>
                    <a:lnTo>
                      <a:pt x="1781" y="64"/>
                    </a:lnTo>
                    <a:lnTo>
                      <a:pt x="1653" y="26"/>
                    </a:lnTo>
                    <a:lnTo>
                      <a:pt x="15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a:extLst>
                  <a:ext uri="{FF2B5EF4-FFF2-40B4-BE49-F238E27FC236}">
                    <a16:creationId xmlns:a16="http://schemas.microsoft.com/office/drawing/2014/main" id="{5FEF3C3F-E172-2833-D223-43BA8E97A1F8}"/>
                  </a:ext>
                </a:extLst>
              </p:cNvPr>
              <p:cNvSpPr/>
              <p:nvPr/>
            </p:nvSpPr>
            <p:spPr>
              <a:xfrm>
                <a:off x="5215650" y="2243200"/>
                <a:ext cx="69175" cy="69175"/>
              </a:xfrm>
              <a:custGeom>
                <a:avLst/>
                <a:gdLst/>
                <a:ahLst/>
                <a:cxnLst/>
                <a:rect l="l" t="t" r="r" b="b"/>
                <a:pathLst>
                  <a:path w="2767" h="2767" extrusionOk="0">
                    <a:moveTo>
                      <a:pt x="1384" y="0"/>
                    </a:moveTo>
                    <a:lnTo>
                      <a:pt x="1243" y="13"/>
                    </a:lnTo>
                    <a:lnTo>
                      <a:pt x="1102" y="38"/>
                    </a:lnTo>
                    <a:lnTo>
                      <a:pt x="974" y="64"/>
                    </a:lnTo>
                    <a:lnTo>
                      <a:pt x="846" y="115"/>
                    </a:lnTo>
                    <a:lnTo>
                      <a:pt x="731" y="167"/>
                    </a:lnTo>
                    <a:lnTo>
                      <a:pt x="615" y="243"/>
                    </a:lnTo>
                    <a:lnTo>
                      <a:pt x="513" y="320"/>
                    </a:lnTo>
                    <a:lnTo>
                      <a:pt x="410" y="410"/>
                    </a:lnTo>
                    <a:lnTo>
                      <a:pt x="321" y="512"/>
                    </a:lnTo>
                    <a:lnTo>
                      <a:pt x="244" y="615"/>
                    </a:lnTo>
                    <a:lnTo>
                      <a:pt x="167" y="730"/>
                    </a:lnTo>
                    <a:lnTo>
                      <a:pt x="116" y="845"/>
                    </a:lnTo>
                    <a:lnTo>
                      <a:pt x="65" y="973"/>
                    </a:lnTo>
                    <a:lnTo>
                      <a:pt x="39" y="1102"/>
                    </a:lnTo>
                    <a:lnTo>
                      <a:pt x="13" y="1242"/>
                    </a:lnTo>
                    <a:lnTo>
                      <a:pt x="0" y="1383"/>
                    </a:lnTo>
                    <a:lnTo>
                      <a:pt x="13" y="1524"/>
                    </a:lnTo>
                    <a:lnTo>
                      <a:pt x="39" y="1665"/>
                    </a:lnTo>
                    <a:lnTo>
                      <a:pt x="65" y="1793"/>
                    </a:lnTo>
                    <a:lnTo>
                      <a:pt x="116" y="1921"/>
                    </a:lnTo>
                    <a:lnTo>
                      <a:pt x="167" y="2037"/>
                    </a:lnTo>
                    <a:lnTo>
                      <a:pt x="244" y="2152"/>
                    </a:lnTo>
                    <a:lnTo>
                      <a:pt x="321" y="2267"/>
                    </a:lnTo>
                    <a:lnTo>
                      <a:pt x="410" y="2357"/>
                    </a:lnTo>
                    <a:lnTo>
                      <a:pt x="513" y="2446"/>
                    </a:lnTo>
                    <a:lnTo>
                      <a:pt x="615" y="2523"/>
                    </a:lnTo>
                    <a:lnTo>
                      <a:pt x="731" y="2600"/>
                    </a:lnTo>
                    <a:lnTo>
                      <a:pt x="846" y="2651"/>
                    </a:lnTo>
                    <a:lnTo>
                      <a:pt x="974" y="2703"/>
                    </a:lnTo>
                    <a:lnTo>
                      <a:pt x="1102" y="2741"/>
                    </a:lnTo>
                    <a:lnTo>
                      <a:pt x="1243" y="2754"/>
                    </a:lnTo>
                    <a:lnTo>
                      <a:pt x="1384" y="2767"/>
                    </a:lnTo>
                    <a:lnTo>
                      <a:pt x="1525" y="2754"/>
                    </a:lnTo>
                    <a:lnTo>
                      <a:pt x="1665" y="2741"/>
                    </a:lnTo>
                    <a:lnTo>
                      <a:pt x="1794" y="2703"/>
                    </a:lnTo>
                    <a:lnTo>
                      <a:pt x="1922" y="2651"/>
                    </a:lnTo>
                    <a:lnTo>
                      <a:pt x="2050" y="2600"/>
                    </a:lnTo>
                    <a:lnTo>
                      <a:pt x="2152" y="2523"/>
                    </a:lnTo>
                    <a:lnTo>
                      <a:pt x="2267" y="2446"/>
                    </a:lnTo>
                    <a:lnTo>
                      <a:pt x="2357" y="2357"/>
                    </a:lnTo>
                    <a:lnTo>
                      <a:pt x="2447" y="2267"/>
                    </a:lnTo>
                    <a:lnTo>
                      <a:pt x="2536" y="2152"/>
                    </a:lnTo>
                    <a:lnTo>
                      <a:pt x="2600" y="2037"/>
                    </a:lnTo>
                    <a:lnTo>
                      <a:pt x="2652" y="1921"/>
                    </a:lnTo>
                    <a:lnTo>
                      <a:pt x="2703" y="1793"/>
                    </a:lnTo>
                    <a:lnTo>
                      <a:pt x="2741" y="1665"/>
                    </a:lnTo>
                    <a:lnTo>
                      <a:pt x="2754" y="1524"/>
                    </a:lnTo>
                    <a:lnTo>
                      <a:pt x="2767" y="1383"/>
                    </a:lnTo>
                    <a:lnTo>
                      <a:pt x="2754" y="1242"/>
                    </a:lnTo>
                    <a:lnTo>
                      <a:pt x="2741" y="1102"/>
                    </a:lnTo>
                    <a:lnTo>
                      <a:pt x="2703" y="973"/>
                    </a:lnTo>
                    <a:lnTo>
                      <a:pt x="2652" y="845"/>
                    </a:lnTo>
                    <a:lnTo>
                      <a:pt x="2600" y="730"/>
                    </a:lnTo>
                    <a:lnTo>
                      <a:pt x="2536" y="615"/>
                    </a:lnTo>
                    <a:lnTo>
                      <a:pt x="2447" y="512"/>
                    </a:lnTo>
                    <a:lnTo>
                      <a:pt x="2357" y="410"/>
                    </a:lnTo>
                    <a:lnTo>
                      <a:pt x="2267" y="320"/>
                    </a:lnTo>
                    <a:lnTo>
                      <a:pt x="2152" y="243"/>
                    </a:lnTo>
                    <a:lnTo>
                      <a:pt x="2050" y="167"/>
                    </a:lnTo>
                    <a:lnTo>
                      <a:pt x="1922" y="115"/>
                    </a:lnTo>
                    <a:lnTo>
                      <a:pt x="1794" y="64"/>
                    </a:lnTo>
                    <a:lnTo>
                      <a:pt x="1665" y="38"/>
                    </a:lnTo>
                    <a:lnTo>
                      <a:pt x="1525" y="13"/>
                    </a:lnTo>
                    <a:lnTo>
                      <a:pt x="1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a:extLst>
                  <a:ext uri="{FF2B5EF4-FFF2-40B4-BE49-F238E27FC236}">
                    <a16:creationId xmlns:a16="http://schemas.microsoft.com/office/drawing/2014/main" id="{F0063EDE-DDD3-6C33-8337-0572A1E0955B}"/>
                  </a:ext>
                </a:extLst>
              </p:cNvPr>
              <p:cNvSpPr/>
              <p:nvPr/>
            </p:nvSpPr>
            <p:spPr>
              <a:xfrm>
                <a:off x="5410650" y="1951175"/>
                <a:ext cx="68875" cy="69175"/>
              </a:xfrm>
              <a:custGeom>
                <a:avLst/>
                <a:gdLst/>
                <a:ahLst/>
                <a:cxnLst/>
                <a:rect l="l" t="t" r="r" b="b"/>
                <a:pathLst>
                  <a:path w="2755" h="2767" extrusionOk="0">
                    <a:moveTo>
                      <a:pt x="1384" y="0"/>
                    </a:moveTo>
                    <a:lnTo>
                      <a:pt x="1243" y="13"/>
                    </a:lnTo>
                    <a:lnTo>
                      <a:pt x="1102" y="26"/>
                    </a:lnTo>
                    <a:lnTo>
                      <a:pt x="974" y="64"/>
                    </a:lnTo>
                    <a:lnTo>
                      <a:pt x="846" y="116"/>
                    </a:lnTo>
                    <a:lnTo>
                      <a:pt x="718" y="167"/>
                    </a:lnTo>
                    <a:lnTo>
                      <a:pt x="602" y="244"/>
                    </a:lnTo>
                    <a:lnTo>
                      <a:pt x="500" y="320"/>
                    </a:lnTo>
                    <a:lnTo>
                      <a:pt x="398" y="410"/>
                    </a:lnTo>
                    <a:lnTo>
                      <a:pt x="321"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1"/>
                    </a:lnTo>
                    <a:lnTo>
                      <a:pt x="167" y="2037"/>
                    </a:lnTo>
                    <a:lnTo>
                      <a:pt x="231" y="2152"/>
                    </a:lnTo>
                    <a:lnTo>
                      <a:pt x="321" y="2254"/>
                    </a:lnTo>
                    <a:lnTo>
                      <a:pt x="398" y="2357"/>
                    </a:lnTo>
                    <a:lnTo>
                      <a:pt x="500" y="2447"/>
                    </a:lnTo>
                    <a:lnTo>
                      <a:pt x="602" y="2523"/>
                    </a:lnTo>
                    <a:lnTo>
                      <a:pt x="718" y="2600"/>
                    </a:lnTo>
                    <a:lnTo>
                      <a:pt x="846" y="2651"/>
                    </a:lnTo>
                    <a:lnTo>
                      <a:pt x="974" y="2703"/>
                    </a:lnTo>
                    <a:lnTo>
                      <a:pt x="1102" y="2728"/>
                    </a:lnTo>
                    <a:lnTo>
                      <a:pt x="1243" y="2754"/>
                    </a:lnTo>
                    <a:lnTo>
                      <a:pt x="1384" y="2767"/>
                    </a:lnTo>
                    <a:lnTo>
                      <a:pt x="1525" y="2754"/>
                    </a:lnTo>
                    <a:lnTo>
                      <a:pt x="1653" y="2728"/>
                    </a:lnTo>
                    <a:lnTo>
                      <a:pt x="1794" y="2703"/>
                    </a:lnTo>
                    <a:lnTo>
                      <a:pt x="1922" y="2651"/>
                    </a:lnTo>
                    <a:lnTo>
                      <a:pt x="2037" y="2600"/>
                    </a:lnTo>
                    <a:lnTo>
                      <a:pt x="2152" y="2523"/>
                    </a:lnTo>
                    <a:lnTo>
                      <a:pt x="2255" y="2447"/>
                    </a:lnTo>
                    <a:lnTo>
                      <a:pt x="2357" y="2357"/>
                    </a:lnTo>
                    <a:lnTo>
                      <a:pt x="2447" y="2254"/>
                    </a:lnTo>
                    <a:lnTo>
                      <a:pt x="2524" y="2152"/>
                    </a:lnTo>
                    <a:lnTo>
                      <a:pt x="2588" y="2037"/>
                    </a:lnTo>
                    <a:lnTo>
                      <a:pt x="2652" y="1921"/>
                    </a:lnTo>
                    <a:lnTo>
                      <a:pt x="2703" y="1793"/>
                    </a:lnTo>
                    <a:lnTo>
                      <a:pt x="2729" y="1665"/>
                    </a:lnTo>
                    <a:lnTo>
                      <a:pt x="2754" y="1524"/>
                    </a:lnTo>
                    <a:lnTo>
                      <a:pt x="2754" y="1384"/>
                    </a:lnTo>
                    <a:lnTo>
                      <a:pt x="2754" y="1243"/>
                    </a:lnTo>
                    <a:lnTo>
                      <a:pt x="2729" y="1102"/>
                    </a:lnTo>
                    <a:lnTo>
                      <a:pt x="2703" y="974"/>
                    </a:lnTo>
                    <a:lnTo>
                      <a:pt x="2652" y="846"/>
                    </a:lnTo>
                    <a:lnTo>
                      <a:pt x="2588" y="730"/>
                    </a:lnTo>
                    <a:lnTo>
                      <a:pt x="2524" y="615"/>
                    </a:lnTo>
                    <a:lnTo>
                      <a:pt x="2447" y="500"/>
                    </a:lnTo>
                    <a:lnTo>
                      <a:pt x="2357" y="410"/>
                    </a:lnTo>
                    <a:lnTo>
                      <a:pt x="2255" y="320"/>
                    </a:lnTo>
                    <a:lnTo>
                      <a:pt x="2152" y="244"/>
                    </a:lnTo>
                    <a:lnTo>
                      <a:pt x="2037" y="167"/>
                    </a:lnTo>
                    <a:lnTo>
                      <a:pt x="1922" y="116"/>
                    </a:lnTo>
                    <a:lnTo>
                      <a:pt x="1794" y="64"/>
                    </a:lnTo>
                    <a:lnTo>
                      <a:pt x="1653" y="26"/>
                    </a:lnTo>
                    <a:lnTo>
                      <a:pt x="1525" y="13"/>
                    </a:lnTo>
                    <a:lnTo>
                      <a:pt x="1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a:extLst>
                  <a:ext uri="{FF2B5EF4-FFF2-40B4-BE49-F238E27FC236}">
                    <a16:creationId xmlns:a16="http://schemas.microsoft.com/office/drawing/2014/main" id="{F6E3BDBB-6D79-0042-504E-FC6529E6E732}"/>
                  </a:ext>
                </a:extLst>
              </p:cNvPr>
              <p:cNvSpPr/>
              <p:nvPr/>
            </p:nvSpPr>
            <p:spPr>
              <a:xfrm>
                <a:off x="5688900" y="2061625"/>
                <a:ext cx="68875" cy="68875"/>
              </a:xfrm>
              <a:custGeom>
                <a:avLst/>
                <a:gdLst/>
                <a:ahLst/>
                <a:cxnLst/>
                <a:rect l="l" t="t" r="r" b="b"/>
                <a:pathLst>
                  <a:path w="2755" h="2755" extrusionOk="0">
                    <a:moveTo>
                      <a:pt x="1384" y="1"/>
                    </a:moveTo>
                    <a:lnTo>
                      <a:pt x="1243" y="14"/>
                    </a:lnTo>
                    <a:lnTo>
                      <a:pt x="1102" y="27"/>
                    </a:lnTo>
                    <a:lnTo>
                      <a:pt x="974" y="65"/>
                    </a:lnTo>
                    <a:lnTo>
                      <a:pt x="846" y="103"/>
                    </a:lnTo>
                    <a:lnTo>
                      <a:pt x="718" y="167"/>
                    </a:lnTo>
                    <a:lnTo>
                      <a:pt x="602" y="232"/>
                    </a:lnTo>
                    <a:lnTo>
                      <a:pt x="500" y="321"/>
                    </a:lnTo>
                    <a:lnTo>
                      <a:pt x="398" y="411"/>
                    </a:lnTo>
                    <a:lnTo>
                      <a:pt x="321" y="500"/>
                    </a:lnTo>
                    <a:lnTo>
                      <a:pt x="231" y="603"/>
                    </a:lnTo>
                    <a:lnTo>
                      <a:pt x="167" y="718"/>
                    </a:lnTo>
                    <a:lnTo>
                      <a:pt x="103" y="846"/>
                    </a:lnTo>
                    <a:lnTo>
                      <a:pt x="65" y="974"/>
                    </a:lnTo>
                    <a:lnTo>
                      <a:pt x="26" y="1102"/>
                    </a:lnTo>
                    <a:lnTo>
                      <a:pt x="0" y="1243"/>
                    </a:lnTo>
                    <a:lnTo>
                      <a:pt x="0" y="1384"/>
                    </a:lnTo>
                    <a:lnTo>
                      <a:pt x="0" y="1525"/>
                    </a:lnTo>
                    <a:lnTo>
                      <a:pt x="26" y="1653"/>
                    </a:lnTo>
                    <a:lnTo>
                      <a:pt x="65" y="1794"/>
                    </a:lnTo>
                    <a:lnTo>
                      <a:pt x="103" y="1922"/>
                    </a:lnTo>
                    <a:lnTo>
                      <a:pt x="167" y="2037"/>
                    </a:lnTo>
                    <a:lnTo>
                      <a:pt x="231" y="2153"/>
                    </a:lnTo>
                    <a:lnTo>
                      <a:pt x="321" y="2255"/>
                    </a:lnTo>
                    <a:lnTo>
                      <a:pt x="398" y="2358"/>
                    </a:lnTo>
                    <a:lnTo>
                      <a:pt x="500" y="2447"/>
                    </a:lnTo>
                    <a:lnTo>
                      <a:pt x="602" y="2524"/>
                    </a:lnTo>
                    <a:lnTo>
                      <a:pt x="718" y="2588"/>
                    </a:lnTo>
                    <a:lnTo>
                      <a:pt x="846" y="2652"/>
                    </a:lnTo>
                    <a:lnTo>
                      <a:pt x="974" y="2703"/>
                    </a:lnTo>
                    <a:lnTo>
                      <a:pt x="1102" y="2729"/>
                    </a:lnTo>
                    <a:lnTo>
                      <a:pt x="1243" y="2755"/>
                    </a:lnTo>
                    <a:lnTo>
                      <a:pt x="1525" y="2755"/>
                    </a:lnTo>
                    <a:lnTo>
                      <a:pt x="1653" y="2729"/>
                    </a:lnTo>
                    <a:lnTo>
                      <a:pt x="1794" y="2703"/>
                    </a:lnTo>
                    <a:lnTo>
                      <a:pt x="1922" y="2652"/>
                    </a:lnTo>
                    <a:lnTo>
                      <a:pt x="2037" y="2588"/>
                    </a:lnTo>
                    <a:lnTo>
                      <a:pt x="2152" y="2524"/>
                    </a:lnTo>
                    <a:lnTo>
                      <a:pt x="2255" y="2447"/>
                    </a:lnTo>
                    <a:lnTo>
                      <a:pt x="2357" y="2358"/>
                    </a:lnTo>
                    <a:lnTo>
                      <a:pt x="2447" y="2255"/>
                    </a:lnTo>
                    <a:lnTo>
                      <a:pt x="2524" y="2153"/>
                    </a:lnTo>
                    <a:lnTo>
                      <a:pt x="2588" y="2037"/>
                    </a:lnTo>
                    <a:lnTo>
                      <a:pt x="2652" y="1922"/>
                    </a:lnTo>
                    <a:lnTo>
                      <a:pt x="2703" y="1794"/>
                    </a:lnTo>
                    <a:lnTo>
                      <a:pt x="2729" y="1653"/>
                    </a:lnTo>
                    <a:lnTo>
                      <a:pt x="2754" y="1525"/>
                    </a:lnTo>
                    <a:lnTo>
                      <a:pt x="2754" y="1384"/>
                    </a:lnTo>
                    <a:lnTo>
                      <a:pt x="2754" y="1243"/>
                    </a:lnTo>
                    <a:lnTo>
                      <a:pt x="2729" y="1102"/>
                    </a:lnTo>
                    <a:lnTo>
                      <a:pt x="2703" y="974"/>
                    </a:lnTo>
                    <a:lnTo>
                      <a:pt x="2652" y="846"/>
                    </a:lnTo>
                    <a:lnTo>
                      <a:pt x="2588" y="718"/>
                    </a:lnTo>
                    <a:lnTo>
                      <a:pt x="2524" y="603"/>
                    </a:lnTo>
                    <a:lnTo>
                      <a:pt x="2447" y="500"/>
                    </a:lnTo>
                    <a:lnTo>
                      <a:pt x="2357" y="411"/>
                    </a:lnTo>
                    <a:lnTo>
                      <a:pt x="2255" y="321"/>
                    </a:lnTo>
                    <a:lnTo>
                      <a:pt x="2152" y="232"/>
                    </a:lnTo>
                    <a:lnTo>
                      <a:pt x="2037" y="167"/>
                    </a:lnTo>
                    <a:lnTo>
                      <a:pt x="1922" y="103"/>
                    </a:lnTo>
                    <a:lnTo>
                      <a:pt x="1794" y="65"/>
                    </a:lnTo>
                    <a:lnTo>
                      <a:pt x="1653" y="27"/>
                    </a:lnTo>
                    <a:lnTo>
                      <a:pt x="1525" y="14"/>
                    </a:lnTo>
                    <a:lnTo>
                      <a:pt x="13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a:extLst>
                  <a:ext uri="{FF2B5EF4-FFF2-40B4-BE49-F238E27FC236}">
                    <a16:creationId xmlns:a16="http://schemas.microsoft.com/office/drawing/2014/main" id="{02BCA581-F401-4740-D196-CEBAA5389559}"/>
                  </a:ext>
                </a:extLst>
              </p:cNvPr>
              <p:cNvSpPr/>
              <p:nvPr/>
            </p:nvSpPr>
            <p:spPr>
              <a:xfrm>
                <a:off x="5869500" y="1962700"/>
                <a:ext cx="68850" cy="69175"/>
              </a:xfrm>
              <a:custGeom>
                <a:avLst/>
                <a:gdLst/>
                <a:ahLst/>
                <a:cxnLst/>
                <a:rect l="l" t="t" r="r" b="b"/>
                <a:pathLst>
                  <a:path w="2754" h="2767" extrusionOk="0">
                    <a:moveTo>
                      <a:pt x="1371" y="0"/>
                    </a:moveTo>
                    <a:lnTo>
                      <a:pt x="1230" y="13"/>
                    </a:lnTo>
                    <a:lnTo>
                      <a:pt x="1102" y="26"/>
                    </a:lnTo>
                    <a:lnTo>
                      <a:pt x="961" y="64"/>
                    </a:lnTo>
                    <a:lnTo>
                      <a:pt x="833" y="116"/>
                    </a:lnTo>
                    <a:lnTo>
                      <a:pt x="717" y="167"/>
                    </a:lnTo>
                    <a:lnTo>
                      <a:pt x="602" y="244"/>
                    </a:lnTo>
                    <a:lnTo>
                      <a:pt x="500" y="321"/>
                    </a:lnTo>
                    <a:lnTo>
                      <a:pt x="397" y="410"/>
                    </a:lnTo>
                    <a:lnTo>
                      <a:pt x="307" y="500"/>
                    </a:lnTo>
                    <a:lnTo>
                      <a:pt x="231" y="615"/>
                    </a:lnTo>
                    <a:lnTo>
                      <a:pt x="167" y="730"/>
                    </a:lnTo>
                    <a:lnTo>
                      <a:pt x="103" y="846"/>
                    </a:lnTo>
                    <a:lnTo>
                      <a:pt x="64" y="974"/>
                    </a:lnTo>
                    <a:lnTo>
                      <a:pt x="26" y="1102"/>
                    </a:lnTo>
                    <a:lnTo>
                      <a:pt x="0" y="1243"/>
                    </a:lnTo>
                    <a:lnTo>
                      <a:pt x="0" y="1384"/>
                    </a:lnTo>
                    <a:lnTo>
                      <a:pt x="0" y="1524"/>
                    </a:lnTo>
                    <a:lnTo>
                      <a:pt x="26" y="1665"/>
                    </a:lnTo>
                    <a:lnTo>
                      <a:pt x="64" y="1793"/>
                    </a:lnTo>
                    <a:lnTo>
                      <a:pt x="103" y="1922"/>
                    </a:lnTo>
                    <a:lnTo>
                      <a:pt x="167" y="2037"/>
                    </a:lnTo>
                    <a:lnTo>
                      <a:pt x="231" y="2152"/>
                    </a:lnTo>
                    <a:lnTo>
                      <a:pt x="307" y="2255"/>
                    </a:lnTo>
                    <a:lnTo>
                      <a:pt x="397" y="2357"/>
                    </a:lnTo>
                    <a:lnTo>
                      <a:pt x="500" y="2447"/>
                    </a:lnTo>
                    <a:lnTo>
                      <a:pt x="602" y="2523"/>
                    </a:lnTo>
                    <a:lnTo>
                      <a:pt x="717" y="2600"/>
                    </a:lnTo>
                    <a:lnTo>
                      <a:pt x="833" y="2652"/>
                    </a:lnTo>
                    <a:lnTo>
                      <a:pt x="961" y="2703"/>
                    </a:lnTo>
                    <a:lnTo>
                      <a:pt x="1102" y="2728"/>
                    </a:lnTo>
                    <a:lnTo>
                      <a:pt x="1230" y="2754"/>
                    </a:lnTo>
                    <a:lnTo>
                      <a:pt x="1371" y="2767"/>
                    </a:lnTo>
                    <a:lnTo>
                      <a:pt x="1511" y="2754"/>
                    </a:lnTo>
                    <a:lnTo>
                      <a:pt x="1652" y="2728"/>
                    </a:lnTo>
                    <a:lnTo>
                      <a:pt x="1780" y="2703"/>
                    </a:lnTo>
                    <a:lnTo>
                      <a:pt x="1908" y="2652"/>
                    </a:lnTo>
                    <a:lnTo>
                      <a:pt x="2037" y="2600"/>
                    </a:lnTo>
                    <a:lnTo>
                      <a:pt x="2152" y="2523"/>
                    </a:lnTo>
                    <a:lnTo>
                      <a:pt x="2254" y="2447"/>
                    </a:lnTo>
                    <a:lnTo>
                      <a:pt x="2357" y="2357"/>
                    </a:lnTo>
                    <a:lnTo>
                      <a:pt x="2446" y="2255"/>
                    </a:lnTo>
                    <a:lnTo>
                      <a:pt x="2523" y="2152"/>
                    </a:lnTo>
                    <a:lnTo>
                      <a:pt x="2587" y="2037"/>
                    </a:lnTo>
                    <a:lnTo>
                      <a:pt x="2651" y="1922"/>
                    </a:lnTo>
                    <a:lnTo>
                      <a:pt x="2690" y="1793"/>
                    </a:lnTo>
                    <a:lnTo>
                      <a:pt x="2728" y="1665"/>
                    </a:lnTo>
                    <a:lnTo>
                      <a:pt x="2754" y="1524"/>
                    </a:lnTo>
                    <a:lnTo>
                      <a:pt x="2754" y="1384"/>
                    </a:lnTo>
                    <a:lnTo>
                      <a:pt x="2754" y="1243"/>
                    </a:lnTo>
                    <a:lnTo>
                      <a:pt x="2728" y="1102"/>
                    </a:lnTo>
                    <a:lnTo>
                      <a:pt x="2690" y="974"/>
                    </a:lnTo>
                    <a:lnTo>
                      <a:pt x="2651" y="846"/>
                    </a:lnTo>
                    <a:lnTo>
                      <a:pt x="2587" y="730"/>
                    </a:lnTo>
                    <a:lnTo>
                      <a:pt x="2523" y="615"/>
                    </a:lnTo>
                    <a:lnTo>
                      <a:pt x="2446" y="500"/>
                    </a:lnTo>
                    <a:lnTo>
                      <a:pt x="2357" y="410"/>
                    </a:lnTo>
                    <a:lnTo>
                      <a:pt x="2254" y="321"/>
                    </a:lnTo>
                    <a:lnTo>
                      <a:pt x="2152" y="244"/>
                    </a:lnTo>
                    <a:lnTo>
                      <a:pt x="2037" y="167"/>
                    </a:lnTo>
                    <a:lnTo>
                      <a:pt x="1908" y="116"/>
                    </a:lnTo>
                    <a:lnTo>
                      <a:pt x="1780" y="64"/>
                    </a:lnTo>
                    <a:lnTo>
                      <a:pt x="1652" y="26"/>
                    </a:lnTo>
                    <a:lnTo>
                      <a:pt x="1511" y="13"/>
                    </a:lnTo>
                    <a:lnTo>
                      <a:pt x="1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a:extLst>
                  <a:ext uri="{FF2B5EF4-FFF2-40B4-BE49-F238E27FC236}">
                    <a16:creationId xmlns:a16="http://schemas.microsoft.com/office/drawing/2014/main" id="{D2E9CAF2-9239-5EDC-BF2D-83B9C9D847D5}"/>
                  </a:ext>
                </a:extLst>
              </p:cNvPr>
              <p:cNvSpPr/>
              <p:nvPr/>
            </p:nvSpPr>
            <p:spPr>
              <a:xfrm>
                <a:off x="6049750" y="2121525"/>
                <a:ext cx="69200" cy="68850"/>
              </a:xfrm>
              <a:custGeom>
                <a:avLst/>
                <a:gdLst/>
                <a:ahLst/>
                <a:cxnLst/>
                <a:rect l="l" t="t" r="r" b="b"/>
                <a:pathLst>
                  <a:path w="2768" h="2754" extrusionOk="0">
                    <a:moveTo>
                      <a:pt x="1243" y="0"/>
                    </a:moveTo>
                    <a:lnTo>
                      <a:pt x="1102" y="26"/>
                    </a:lnTo>
                    <a:lnTo>
                      <a:pt x="974" y="64"/>
                    </a:lnTo>
                    <a:lnTo>
                      <a:pt x="846" y="103"/>
                    </a:lnTo>
                    <a:lnTo>
                      <a:pt x="731" y="167"/>
                    </a:lnTo>
                    <a:lnTo>
                      <a:pt x="616" y="231"/>
                    </a:lnTo>
                    <a:lnTo>
                      <a:pt x="513" y="307"/>
                    </a:lnTo>
                    <a:lnTo>
                      <a:pt x="411" y="397"/>
                    </a:lnTo>
                    <a:lnTo>
                      <a:pt x="321" y="500"/>
                    </a:lnTo>
                    <a:lnTo>
                      <a:pt x="244" y="602"/>
                    </a:lnTo>
                    <a:lnTo>
                      <a:pt x="167" y="717"/>
                    </a:lnTo>
                    <a:lnTo>
                      <a:pt x="116" y="833"/>
                    </a:lnTo>
                    <a:lnTo>
                      <a:pt x="65" y="961"/>
                    </a:lnTo>
                    <a:lnTo>
                      <a:pt x="39" y="1102"/>
                    </a:lnTo>
                    <a:lnTo>
                      <a:pt x="14" y="1230"/>
                    </a:lnTo>
                    <a:lnTo>
                      <a:pt x="1" y="1370"/>
                    </a:lnTo>
                    <a:lnTo>
                      <a:pt x="14" y="1511"/>
                    </a:lnTo>
                    <a:lnTo>
                      <a:pt x="39" y="1652"/>
                    </a:lnTo>
                    <a:lnTo>
                      <a:pt x="65" y="1780"/>
                    </a:lnTo>
                    <a:lnTo>
                      <a:pt x="116" y="1908"/>
                    </a:lnTo>
                    <a:lnTo>
                      <a:pt x="167" y="2037"/>
                    </a:lnTo>
                    <a:lnTo>
                      <a:pt x="244" y="2152"/>
                    </a:lnTo>
                    <a:lnTo>
                      <a:pt x="321" y="2254"/>
                    </a:lnTo>
                    <a:lnTo>
                      <a:pt x="411" y="2357"/>
                    </a:lnTo>
                    <a:lnTo>
                      <a:pt x="513" y="2446"/>
                    </a:lnTo>
                    <a:lnTo>
                      <a:pt x="616" y="2523"/>
                    </a:lnTo>
                    <a:lnTo>
                      <a:pt x="731" y="2587"/>
                    </a:lnTo>
                    <a:lnTo>
                      <a:pt x="846" y="2651"/>
                    </a:lnTo>
                    <a:lnTo>
                      <a:pt x="974" y="2690"/>
                    </a:lnTo>
                    <a:lnTo>
                      <a:pt x="1102" y="2728"/>
                    </a:lnTo>
                    <a:lnTo>
                      <a:pt x="1243" y="2754"/>
                    </a:lnTo>
                    <a:lnTo>
                      <a:pt x="1525" y="2754"/>
                    </a:lnTo>
                    <a:lnTo>
                      <a:pt x="1666" y="2728"/>
                    </a:lnTo>
                    <a:lnTo>
                      <a:pt x="1794" y="2690"/>
                    </a:lnTo>
                    <a:lnTo>
                      <a:pt x="1922" y="2651"/>
                    </a:lnTo>
                    <a:lnTo>
                      <a:pt x="2050" y="2587"/>
                    </a:lnTo>
                    <a:lnTo>
                      <a:pt x="2153" y="2523"/>
                    </a:lnTo>
                    <a:lnTo>
                      <a:pt x="2268" y="2446"/>
                    </a:lnTo>
                    <a:lnTo>
                      <a:pt x="2358" y="2357"/>
                    </a:lnTo>
                    <a:lnTo>
                      <a:pt x="2447" y="2254"/>
                    </a:lnTo>
                    <a:lnTo>
                      <a:pt x="2537" y="2152"/>
                    </a:lnTo>
                    <a:lnTo>
                      <a:pt x="2601" y="2037"/>
                    </a:lnTo>
                    <a:lnTo>
                      <a:pt x="2652" y="1908"/>
                    </a:lnTo>
                    <a:lnTo>
                      <a:pt x="2703" y="1780"/>
                    </a:lnTo>
                    <a:lnTo>
                      <a:pt x="2742" y="1652"/>
                    </a:lnTo>
                    <a:lnTo>
                      <a:pt x="2755" y="1511"/>
                    </a:lnTo>
                    <a:lnTo>
                      <a:pt x="2767" y="1370"/>
                    </a:lnTo>
                    <a:lnTo>
                      <a:pt x="2755" y="1230"/>
                    </a:lnTo>
                    <a:lnTo>
                      <a:pt x="2742" y="1102"/>
                    </a:lnTo>
                    <a:lnTo>
                      <a:pt x="2703" y="961"/>
                    </a:lnTo>
                    <a:lnTo>
                      <a:pt x="2652" y="833"/>
                    </a:lnTo>
                    <a:lnTo>
                      <a:pt x="2601" y="717"/>
                    </a:lnTo>
                    <a:lnTo>
                      <a:pt x="2537" y="602"/>
                    </a:lnTo>
                    <a:lnTo>
                      <a:pt x="2447" y="500"/>
                    </a:lnTo>
                    <a:lnTo>
                      <a:pt x="2358" y="397"/>
                    </a:lnTo>
                    <a:lnTo>
                      <a:pt x="2268" y="307"/>
                    </a:lnTo>
                    <a:lnTo>
                      <a:pt x="2153" y="231"/>
                    </a:lnTo>
                    <a:lnTo>
                      <a:pt x="2050" y="167"/>
                    </a:lnTo>
                    <a:lnTo>
                      <a:pt x="1922" y="103"/>
                    </a:lnTo>
                    <a:lnTo>
                      <a:pt x="1794" y="64"/>
                    </a:lnTo>
                    <a:lnTo>
                      <a:pt x="1666" y="26"/>
                    </a:lnTo>
                    <a:lnTo>
                      <a:pt x="1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a:extLst>
                  <a:ext uri="{FF2B5EF4-FFF2-40B4-BE49-F238E27FC236}">
                    <a16:creationId xmlns:a16="http://schemas.microsoft.com/office/drawing/2014/main" id="{D026BAB9-AABA-EA53-0ECD-CEB02524BA15}"/>
                  </a:ext>
                </a:extLst>
              </p:cNvPr>
              <p:cNvSpPr/>
              <p:nvPr/>
            </p:nvSpPr>
            <p:spPr>
              <a:xfrm>
                <a:off x="6277425" y="2252475"/>
                <a:ext cx="69175" cy="69175"/>
              </a:xfrm>
              <a:custGeom>
                <a:avLst/>
                <a:gdLst/>
                <a:ahLst/>
                <a:cxnLst/>
                <a:rect l="l" t="t" r="r" b="b"/>
                <a:pathLst>
                  <a:path w="2767" h="2767" extrusionOk="0">
                    <a:moveTo>
                      <a:pt x="1384" y="0"/>
                    </a:moveTo>
                    <a:lnTo>
                      <a:pt x="1243" y="13"/>
                    </a:lnTo>
                    <a:lnTo>
                      <a:pt x="1102" y="26"/>
                    </a:lnTo>
                    <a:lnTo>
                      <a:pt x="974" y="65"/>
                    </a:lnTo>
                    <a:lnTo>
                      <a:pt x="846" y="116"/>
                    </a:lnTo>
                    <a:lnTo>
                      <a:pt x="730" y="167"/>
                    </a:lnTo>
                    <a:lnTo>
                      <a:pt x="615" y="231"/>
                    </a:lnTo>
                    <a:lnTo>
                      <a:pt x="513" y="321"/>
                    </a:lnTo>
                    <a:lnTo>
                      <a:pt x="410" y="410"/>
                    </a:lnTo>
                    <a:lnTo>
                      <a:pt x="321" y="500"/>
                    </a:lnTo>
                    <a:lnTo>
                      <a:pt x="244" y="615"/>
                    </a:lnTo>
                    <a:lnTo>
                      <a:pt x="167" y="718"/>
                    </a:lnTo>
                    <a:lnTo>
                      <a:pt x="116" y="846"/>
                    </a:lnTo>
                    <a:lnTo>
                      <a:pt x="64" y="974"/>
                    </a:lnTo>
                    <a:lnTo>
                      <a:pt x="39" y="1102"/>
                    </a:lnTo>
                    <a:lnTo>
                      <a:pt x="13" y="1243"/>
                    </a:lnTo>
                    <a:lnTo>
                      <a:pt x="0" y="1384"/>
                    </a:lnTo>
                    <a:lnTo>
                      <a:pt x="13" y="1525"/>
                    </a:lnTo>
                    <a:lnTo>
                      <a:pt x="39" y="1653"/>
                    </a:lnTo>
                    <a:lnTo>
                      <a:pt x="64" y="1794"/>
                    </a:lnTo>
                    <a:lnTo>
                      <a:pt x="116" y="1922"/>
                    </a:lnTo>
                    <a:lnTo>
                      <a:pt x="167" y="2037"/>
                    </a:lnTo>
                    <a:lnTo>
                      <a:pt x="244" y="2152"/>
                    </a:lnTo>
                    <a:lnTo>
                      <a:pt x="321" y="2255"/>
                    </a:lnTo>
                    <a:lnTo>
                      <a:pt x="410" y="2357"/>
                    </a:lnTo>
                    <a:lnTo>
                      <a:pt x="513" y="2447"/>
                    </a:lnTo>
                    <a:lnTo>
                      <a:pt x="615" y="2524"/>
                    </a:lnTo>
                    <a:lnTo>
                      <a:pt x="730" y="2600"/>
                    </a:lnTo>
                    <a:lnTo>
                      <a:pt x="846" y="2652"/>
                    </a:lnTo>
                    <a:lnTo>
                      <a:pt x="974" y="2703"/>
                    </a:lnTo>
                    <a:lnTo>
                      <a:pt x="1102" y="2729"/>
                    </a:lnTo>
                    <a:lnTo>
                      <a:pt x="1243" y="2754"/>
                    </a:lnTo>
                    <a:lnTo>
                      <a:pt x="1384" y="2767"/>
                    </a:lnTo>
                    <a:lnTo>
                      <a:pt x="1524" y="2754"/>
                    </a:lnTo>
                    <a:lnTo>
                      <a:pt x="1665" y="2729"/>
                    </a:lnTo>
                    <a:lnTo>
                      <a:pt x="1793" y="2703"/>
                    </a:lnTo>
                    <a:lnTo>
                      <a:pt x="1921" y="2652"/>
                    </a:lnTo>
                    <a:lnTo>
                      <a:pt x="2050" y="2600"/>
                    </a:lnTo>
                    <a:lnTo>
                      <a:pt x="2152" y="2524"/>
                    </a:lnTo>
                    <a:lnTo>
                      <a:pt x="2267" y="2447"/>
                    </a:lnTo>
                    <a:lnTo>
                      <a:pt x="2357" y="2357"/>
                    </a:lnTo>
                    <a:lnTo>
                      <a:pt x="2447" y="2255"/>
                    </a:lnTo>
                    <a:lnTo>
                      <a:pt x="2536" y="2152"/>
                    </a:lnTo>
                    <a:lnTo>
                      <a:pt x="2600" y="2037"/>
                    </a:lnTo>
                    <a:lnTo>
                      <a:pt x="2652" y="1922"/>
                    </a:lnTo>
                    <a:lnTo>
                      <a:pt x="2703" y="1794"/>
                    </a:lnTo>
                    <a:lnTo>
                      <a:pt x="2741" y="1653"/>
                    </a:lnTo>
                    <a:lnTo>
                      <a:pt x="2754" y="1525"/>
                    </a:lnTo>
                    <a:lnTo>
                      <a:pt x="2767" y="1384"/>
                    </a:lnTo>
                    <a:lnTo>
                      <a:pt x="2754" y="1243"/>
                    </a:lnTo>
                    <a:lnTo>
                      <a:pt x="2741" y="1102"/>
                    </a:lnTo>
                    <a:lnTo>
                      <a:pt x="2703" y="974"/>
                    </a:lnTo>
                    <a:lnTo>
                      <a:pt x="2652" y="846"/>
                    </a:lnTo>
                    <a:lnTo>
                      <a:pt x="2600" y="718"/>
                    </a:lnTo>
                    <a:lnTo>
                      <a:pt x="2536" y="615"/>
                    </a:lnTo>
                    <a:lnTo>
                      <a:pt x="2447" y="500"/>
                    </a:lnTo>
                    <a:lnTo>
                      <a:pt x="2357" y="410"/>
                    </a:lnTo>
                    <a:lnTo>
                      <a:pt x="2267" y="321"/>
                    </a:lnTo>
                    <a:lnTo>
                      <a:pt x="2152" y="231"/>
                    </a:lnTo>
                    <a:lnTo>
                      <a:pt x="2050" y="167"/>
                    </a:lnTo>
                    <a:lnTo>
                      <a:pt x="1921" y="116"/>
                    </a:lnTo>
                    <a:lnTo>
                      <a:pt x="1793" y="65"/>
                    </a:lnTo>
                    <a:lnTo>
                      <a:pt x="1665" y="26"/>
                    </a:lnTo>
                    <a:lnTo>
                      <a:pt x="1524" y="13"/>
                    </a:lnTo>
                    <a:lnTo>
                      <a:pt x="1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a:extLst>
                  <a:ext uri="{FF2B5EF4-FFF2-40B4-BE49-F238E27FC236}">
                    <a16:creationId xmlns:a16="http://schemas.microsoft.com/office/drawing/2014/main" id="{559D7615-D565-F171-683A-70864738718A}"/>
                  </a:ext>
                </a:extLst>
              </p:cNvPr>
              <p:cNvSpPr/>
              <p:nvPr/>
            </p:nvSpPr>
            <p:spPr>
              <a:xfrm>
                <a:off x="6367400" y="2545125"/>
                <a:ext cx="68850" cy="69200"/>
              </a:xfrm>
              <a:custGeom>
                <a:avLst/>
                <a:gdLst/>
                <a:ahLst/>
                <a:cxnLst/>
                <a:rect l="l" t="t" r="r" b="b"/>
                <a:pathLst>
                  <a:path w="2754" h="2768" extrusionOk="0">
                    <a:moveTo>
                      <a:pt x="1371" y="1"/>
                    </a:moveTo>
                    <a:lnTo>
                      <a:pt x="1230" y="14"/>
                    </a:lnTo>
                    <a:lnTo>
                      <a:pt x="1102" y="27"/>
                    </a:lnTo>
                    <a:lnTo>
                      <a:pt x="961" y="65"/>
                    </a:lnTo>
                    <a:lnTo>
                      <a:pt x="833" y="116"/>
                    </a:lnTo>
                    <a:lnTo>
                      <a:pt x="718" y="167"/>
                    </a:lnTo>
                    <a:lnTo>
                      <a:pt x="602" y="244"/>
                    </a:lnTo>
                    <a:lnTo>
                      <a:pt x="500" y="321"/>
                    </a:lnTo>
                    <a:lnTo>
                      <a:pt x="397" y="411"/>
                    </a:lnTo>
                    <a:lnTo>
                      <a:pt x="308" y="500"/>
                    </a:lnTo>
                    <a:lnTo>
                      <a:pt x="231" y="616"/>
                    </a:lnTo>
                    <a:lnTo>
                      <a:pt x="167" y="731"/>
                    </a:lnTo>
                    <a:lnTo>
                      <a:pt x="103" y="846"/>
                    </a:lnTo>
                    <a:lnTo>
                      <a:pt x="52" y="974"/>
                    </a:lnTo>
                    <a:lnTo>
                      <a:pt x="26" y="1102"/>
                    </a:lnTo>
                    <a:lnTo>
                      <a:pt x="0" y="1243"/>
                    </a:lnTo>
                    <a:lnTo>
                      <a:pt x="0" y="1384"/>
                    </a:lnTo>
                    <a:lnTo>
                      <a:pt x="0" y="1525"/>
                    </a:lnTo>
                    <a:lnTo>
                      <a:pt x="26" y="1666"/>
                    </a:lnTo>
                    <a:lnTo>
                      <a:pt x="52" y="1794"/>
                    </a:lnTo>
                    <a:lnTo>
                      <a:pt x="103" y="1922"/>
                    </a:lnTo>
                    <a:lnTo>
                      <a:pt x="167" y="2037"/>
                    </a:lnTo>
                    <a:lnTo>
                      <a:pt x="231" y="2153"/>
                    </a:lnTo>
                    <a:lnTo>
                      <a:pt x="308" y="2268"/>
                    </a:lnTo>
                    <a:lnTo>
                      <a:pt x="397" y="2358"/>
                    </a:lnTo>
                    <a:lnTo>
                      <a:pt x="500" y="2447"/>
                    </a:lnTo>
                    <a:lnTo>
                      <a:pt x="602" y="2524"/>
                    </a:lnTo>
                    <a:lnTo>
                      <a:pt x="718" y="2601"/>
                    </a:lnTo>
                    <a:lnTo>
                      <a:pt x="833" y="2652"/>
                    </a:lnTo>
                    <a:lnTo>
                      <a:pt x="961" y="2703"/>
                    </a:lnTo>
                    <a:lnTo>
                      <a:pt x="1102" y="2742"/>
                    </a:lnTo>
                    <a:lnTo>
                      <a:pt x="1230" y="2755"/>
                    </a:lnTo>
                    <a:lnTo>
                      <a:pt x="1371" y="2767"/>
                    </a:lnTo>
                    <a:lnTo>
                      <a:pt x="1512" y="2755"/>
                    </a:lnTo>
                    <a:lnTo>
                      <a:pt x="1653" y="2742"/>
                    </a:lnTo>
                    <a:lnTo>
                      <a:pt x="1781" y="2703"/>
                    </a:lnTo>
                    <a:lnTo>
                      <a:pt x="1909" y="2652"/>
                    </a:lnTo>
                    <a:lnTo>
                      <a:pt x="2037" y="2601"/>
                    </a:lnTo>
                    <a:lnTo>
                      <a:pt x="2152" y="2524"/>
                    </a:lnTo>
                    <a:lnTo>
                      <a:pt x="2255" y="2447"/>
                    </a:lnTo>
                    <a:lnTo>
                      <a:pt x="2344" y="2358"/>
                    </a:lnTo>
                    <a:lnTo>
                      <a:pt x="2434" y="2268"/>
                    </a:lnTo>
                    <a:lnTo>
                      <a:pt x="2523" y="2153"/>
                    </a:lnTo>
                    <a:lnTo>
                      <a:pt x="2588" y="2037"/>
                    </a:lnTo>
                    <a:lnTo>
                      <a:pt x="2652" y="1922"/>
                    </a:lnTo>
                    <a:lnTo>
                      <a:pt x="2690" y="1794"/>
                    </a:lnTo>
                    <a:lnTo>
                      <a:pt x="2728" y="1666"/>
                    </a:lnTo>
                    <a:lnTo>
                      <a:pt x="2741" y="1525"/>
                    </a:lnTo>
                    <a:lnTo>
                      <a:pt x="2754" y="1384"/>
                    </a:lnTo>
                    <a:lnTo>
                      <a:pt x="2741" y="1243"/>
                    </a:lnTo>
                    <a:lnTo>
                      <a:pt x="2728" y="1102"/>
                    </a:lnTo>
                    <a:lnTo>
                      <a:pt x="2690" y="974"/>
                    </a:lnTo>
                    <a:lnTo>
                      <a:pt x="2652" y="846"/>
                    </a:lnTo>
                    <a:lnTo>
                      <a:pt x="2588" y="731"/>
                    </a:lnTo>
                    <a:lnTo>
                      <a:pt x="2523" y="616"/>
                    </a:lnTo>
                    <a:lnTo>
                      <a:pt x="2434" y="500"/>
                    </a:lnTo>
                    <a:lnTo>
                      <a:pt x="2344" y="411"/>
                    </a:lnTo>
                    <a:lnTo>
                      <a:pt x="2255" y="321"/>
                    </a:lnTo>
                    <a:lnTo>
                      <a:pt x="2152" y="244"/>
                    </a:lnTo>
                    <a:lnTo>
                      <a:pt x="2037" y="167"/>
                    </a:lnTo>
                    <a:lnTo>
                      <a:pt x="1909" y="116"/>
                    </a:lnTo>
                    <a:lnTo>
                      <a:pt x="1781" y="65"/>
                    </a:lnTo>
                    <a:lnTo>
                      <a:pt x="1653" y="27"/>
                    </a:lnTo>
                    <a:lnTo>
                      <a:pt x="1512" y="14"/>
                    </a:lnTo>
                    <a:lnTo>
                      <a:pt x="1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a:extLst>
                  <a:ext uri="{FF2B5EF4-FFF2-40B4-BE49-F238E27FC236}">
                    <a16:creationId xmlns:a16="http://schemas.microsoft.com/office/drawing/2014/main" id="{382FF384-9B97-CEEB-E4B8-69BDCEB98B9C}"/>
                  </a:ext>
                </a:extLst>
              </p:cNvPr>
              <p:cNvSpPr/>
              <p:nvPr/>
            </p:nvSpPr>
            <p:spPr>
              <a:xfrm>
                <a:off x="6277425" y="2766075"/>
                <a:ext cx="69175" cy="68875"/>
              </a:xfrm>
              <a:custGeom>
                <a:avLst/>
                <a:gdLst/>
                <a:ahLst/>
                <a:cxnLst/>
                <a:rect l="l" t="t" r="r" b="b"/>
                <a:pathLst>
                  <a:path w="2767" h="2755" extrusionOk="0">
                    <a:moveTo>
                      <a:pt x="1243" y="0"/>
                    </a:moveTo>
                    <a:lnTo>
                      <a:pt x="1102" y="26"/>
                    </a:lnTo>
                    <a:lnTo>
                      <a:pt x="974" y="64"/>
                    </a:lnTo>
                    <a:lnTo>
                      <a:pt x="846" y="103"/>
                    </a:lnTo>
                    <a:lnTo>
                      <a:pt x="730" y="167"/>
                    </a:lnTo>
                    <a:lnTo>
                      <a:pt x="615" y="231"/>
                    </a:lnTo>
                    <a:lnTo>
                      <a:pt x="513" y="308"/>
                    </a:lnTo>
                    <a:lnTo>
                      <a:pt x="410" y="397"/>
                    </a:lnTo>
                    <a:lnTo>
                      <a:pt x="321" y="500"/>
                    </a:lnTo>
                    <a:lnTo>
                      <a:pt x="244" y="602"/>
                    </a:lnTo>
                    <a:lnTo>
                      <a:pt x="167" y="718"/>
                    </a:lnTo>
                    <a:lnTo>
                      <a:pt x="116" y="846"/>
                    </a:lnTo>
                    <a:lnTo>
                      <a:pt x="64" y="961"/>
                    </a:lnTo>
                    <a:lnTo>
                      <a:pt x="39" y="1102"/>
                    </a:lnTo>
                    <a:lnTo>
                      <a:pt x="13" y="1230"/>
                    </a:lnTo>
                    <a:lnTo>
                      <a:pt x="0" y="1371"/>
                    </a:lnTo>
                    <a:lnTo>
                      <a:pt x="13" y="1512"/>
                    </a:lnTo>
                    <a:lnTo>
                      <a:pt x="39" y="1653"/>
                    </a:lnTo>
                    <a:lnTo>
                      <a:pt x="64" y="1793"/>
                    </a:lnTo>
                    <a:lnTo>
                      <a:pt x="116" y="1909"/>
                    </a:lnTo>
                    <a:lnTo>
                      <a:pt x="167" y="2037"/>
                    </a:lnTo>
                    <a:lnTo>
                      <a:pt x="244" y="2152"/>
                    </a:lnTo>
                    <a:lnTo>
                      <a:pt x="321" y="2255"/>
                    </a:lnTo>
                    <a:lnTo>
                      <a:pt x="410" y="2357"/>
                    </a:lnTo>
                    <a:lnTo>
                      <a:pt x="513" y="2447"/>
                    </a:lnTo>
                    <a:lnTo>
                      <a:pt x="615" y="2524"/>
                    </a:lnTo>
                    <a:lnTo>
                      <a:pt x="730" y="2588"/>
                    </a:lnTo>
                    <a:lnTo>
                      <a:pt x="846" y="2652"/>
                    </a:lnTo>
                    <a:lnTo>
                      <a:pt x="974" y="2690"/>
                    </a:lnTo>
                    <a:lnTo>
                      <a:pt x="1102" y="2728"/>
                    </a:lnTo>
                    <a:lnTo>
                      <a:pt x="1243" y="2754"/>
                    </a:lnTo>
                    <a:lnTo>
                      <a:pt x="1524" y="2754"/>
                    </a:lnTo>
                    <a:lnTo>
                      <a:pt x="1665" y="2728"/>
                    </a:lnTo>
                    <a:lnTo>
                      <a:pt x="1793" y="2690"/>
                    </a:lnTo>
                    <a:lnTo>
                      <a:pt x="1921" y="2652"/>
                    </a:lnTo>
                    <a:lnTo>
                      <a:pt x="2050" y="2588"/>
                    </a:lnTo>
                    <a:lnTo>
                      <a:pt x="2152" y="2524"/>
                    </a:lnTo>
                    <a:lnTo>
                      <a:pt x="2267" y="2447"/>
                    </a:lnTo>
                    <a:lnTo>
                      <a:pt x="2357" y="2357"/>
                    </a:lnTo>
                    <a:lnTo>
                      <a:pt x="2447" y="2255"/>
                    </a:lnTo>
                    <a:lnTo>
                      <a:pt x="2536" y="2152"/>
                    </a:lnTo>
                    <a:lnTo>
                      <a:pt x="2600" y="2037"/>
                    </a:lnTo>
                    <a:lnTo>
                      <a:pt x="2652" y="1909"/>
                    </a:lnTo>
                    <a:lnTo>
                      <a:pt x="2703" y="1793"/>
                    </a:lnTo>
                    <a:lnTo>
                      <a:pt x="2741" y="1653"/>
                    </a:lnTo>
                    <a:lnTo>
                      <a:pt x="2754" y="1512"/>
                    </a:lnTo>
                    <a:lnTo>
                      <a:pt x="2767" y="1371"/>
                    </a:lnTo>
                    <a:lnTo>
                      <a:pt x="2754" y="1230"/>
                    </a:lnTo>
                    <a:lnTo>
                      <a:pt x="2741" y="1102"/>
                    </a:lnTo>
                    <a:lnTo>
                      <a:pt x="2703" y="961"/>
                    </a:lnTo>
                    <a:lnTo>
                      <a:pt x="2652" y="846"/>
                    </a:lnTo>
                    <a:lnTo>
                      <a:pt x="2600" y="718"/>
                    </a:lnTo>
                    <a:lnTo>
                      <a:pt x="2536" y="602"/>
                    </a:lnTo>
                    <a:lnTo>
                      <a:pt x="2447" y="500"/>
                    </a:lnTo>
                    <a:lnTo>
                      <a:pt x="2357" y="397"/>
                    </a:lnTo>
                    <a:lnTo>
                      <a:pt x="2267" y="308"/>
                    </a:lnTo>
                    <a:lnTo>
                      <a:pt x="2152" y="231"/>
                    </a:lnTo>
                    <a:lnTo>
                      <a:pt x="2050" y="167"/>
                    </a:lnTo>
                    <a:lnTo>
                      <a:pt x="1921" y="103"/>
                    </a:lnTo>
                    <a:lnTo>
                      <a:pt x="1793" y="64"/>
                    </a:lnTo>
                    <a:lnTo>
                      <a:pt x="1665" y="26"/>
                    </a:lnTo>
                    <a:lnTo>
                      <a:pt x="1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a:extLst>
                  <a:ext uri="{FF2B5EF4-FFF2-40B4-BE49-F238E27FC236}">
                    <a16:creationId xmlns:a16="http://schemas.microsoft.com/office/drawing/2014/main" id="{13476CBF-BC88-AEE4-9EED-C977F322DC45}"/>
                  </a:ext>
                </a:extLst>
              </p:cNvPr>
              <p:cNvSpPr/>
              <p:nvPr/>
            </p:nvSpPr>
            <p:spPr>
              <a:xfrm>
                <a:off x="6104525" y="2724450"/>
                <a:ext cx="68850" cy="69175"/>
              </a:xfrm>
              <a:custGeom>
                <a:avLst/>
                <a:gdLst/>
                <a:ahLst/>
                <a:cxnLst/>
                <a:rect l="l" t="t" r="r" b="b"/>
                <a:pathLst>
                  <a:path w="2754" h="2767" extrusionOk="0">
                    <a:moveTo>
                      <a:pt x="1383" y="0"/>
                    </a:moveTo>
                    <a:lnTo>
                      <a:pt x="1242" y="13"/>
                    </a:lnTo>
                    <a:lnTo>
                      <a:pt x="1102" y="39"/>
                    </a:lnTo>
                    <a:lnTo>
                      <a:pt x="973" y="64"/>
                    </a:lnTo>
                    <a:lnTo>
                      <a:pt x="845" y="116"/>
                    </a:lnTo>
                    <a:lnTo>
                      <a:pt x="717" y="167"/>
                    </a:lnTo>
                    <a:lnTo>
                      <a:pt x="615" y="244"/>
                    </a:lnTo>
                    <a:lnTo>
                      <a:pt x="500" y="321"/>
                    </a:lnTo>
                    <a:lnTo>
                      <a:pt x="410" y="410"/>
                    </a:lnTo>
                    <a:lnTo>
                      <a:pt x="320" y="513"/>
                    </a:lnTo>
                    <a:lnTo>
                      <a:pt x="231" y="615"/>
                    </a:lnTo>
                    <a:lnTo>
                      <a:pt x="167" y="730"/>
                    </a:lnTo>
                    <a:lnTo>
                      <a:pt x="103" y="846"/>
                    </a:lnTo>
                    <a:lnTo>
                      <a:pt x="64" y="974"/>
                    </a:lnTo>
                    <a:lnTo>
                      <a:pt x="26" y="1102"/>
                    </a:lnTo>
                    <a:lnTo>
                      <a:pt x="13" y="1243"/>
                    </a:lnTo>
                    <a:lnTo>
                      <a:pt x="0" y="1384"/>
                    </a:lnTo>
                    <a:lnTo>
                      <a:pt x="13" y="1524"/>
                    </a:lnTo>
                    <a:lnTo>
                      <a:pt x="26" y="1665"/>
                    </a:lnTo>
                    <a:lnTo>
                      <a:pt x="64" y="1793"/>
                    </a:lnTo>
                    <a:lnTo>
                      <a:pt x="103" y="1922"/>
                    </a:lnTo>
                    <a:lnTo>
                      <a:pt x="167" y="2050"/>
                    </a:lnTo>
                    <a:lnTo>
                      <a:pt x="231" y="2152"/>
                    </a:lnTo>
                    <a:lnTo>
                      <a:pt x="320" y="2267"/>
                    </a:lnTo>
                    <a:lnTo>
                      <a:pt x="410" y="2357"/>
                    </a:lnTo>
                    <a:lnTo>
                      <a:pt x="500" y="2447"/>
                    </a:lnTo>
                    <a:lnTo>
                      <a:pt x="615" y="2536"/>
                    </a:lnTo>
                    <a:lnTo>
                      <a:pt x="717" y="2600"/>
                    </a:lnTo>
                    <a:lnTo>
                      <a:pt x="845" y="2652"/>
                    </a:lnTo>
                    <a:lnTo>
                      <a:pt x="973" y="2703"/>
                    </a:lnTo>
                    <a:lnTo>
                      <a:pt x="1102" y="2741"/>
                    </a:lnTo>
                    <a:lnTo>
                      <a:pt x="1242" y="2754"/>
                    </a:lnTo>
                    <a:lnTo>
                      <a:pt x="1383" y="2767"/>
                    </a:lnTo>
                    <a:lnTo>
                      <a:pt x="1524" y="2754"/>
                    </a:lnTo>
                    <a:lnTo>
                      <a:pt x="1652" y="2741"/>
                    </a:lnTo>
                    <a:lnTo>
                      <a:pt x="1793" y="2703"/>
                    </a:lnTo>
                    <a:lnTo>
                      <a:pt x="1921" y="2652"/>
                    </a:lnTo>
                    <a:lnTo>
                      <a:pt x="2037" y="2600"/>
                    </a:lnTo>
                    <a:lnTo>
                      <a:pt x="2152" y="2536"/>
                    </a:lnTo>
                    <a:lnTo>
                      <a:pt x="2254" y="2447"/>
                    </a:lnTo>
                    <a:lnTo>
                      <a:pt x="2357" y="2357"/>
                    </a:lnTo>
                    <a:lnTo>
                      <a:pt x="2446" y="2267"/>
                    </a:lnTo>
                    <a:lnTo>
                      <a:pt x="2523" y="2152"/>
                    </a:lnTo>
                    <a:lnTo>
                      <a:pt x="2587" y="2050"/>
                    </a:lnTo>
                    <a:lnTo>
                      <a:pt x="2651" y="1922"/>
                    </a:lnTo>
                    <a:lnTo>
                      <a:pt x="2703" y="1793"/>
                    </a:lnTo>
                    <a:lnTo>
                      <a:pt x="2728" y="1665"/>
                    </a:lnTo>
                    <a:lnTo>
                      <a:pt x="2754" y="1524"/>
                    </a:lnTo>
                    <a:lnTo>
                      <a:pt x="2754" y="1384"/>
                    </a:lnTo>
                    <a:lnTo>
                      <a:pt x="2754" y="1243"/>
                    </a:lnTo>
                    <a:lnTo>
                      <a:pt x="2728" y="1102"/>
                    </a:lnTo>
                    <a:lnTo>
                      <a:pt x="2703" y="974"/>
                    </a:lnTo>
                    <a:lnTo>
                      <a:pt x="2651" y="846"/>
                    </a:lnTo>
                    <a:lnTo>
                      <a:pt x="2587" y="730"/>
                    </a:lnTo>
                    <a:lnTo>
                      <a:pt x="2523" y="615"/>
                    </a:lnTo>
                    <a:lnTo>
                      <a:pt x="2446" y="513"/>
                    </a:lnTo>
                    <a:lnTo>
                      <a:pt x="2357" y="410"/>
                    </a:lnTo>
                    <a:lnTo>
                      <a:pt x="2254" y="321"/>
                    </a:lnTo>
                    <a:lnTo>
                      <a:pt x="2152" y="244"/>
                    </a:lnTo>
                    <a:lnTo>
                      <a:pt x="2037" y="167"/>
                    </a:lnTo>
                    <a:lnTo>
                      <a:pt x="1921" y="116"/>
                    </a:lnTo>
                    <a:lnTo>
                      <a:pt x="1793" y="64"/>
                    </a:lnTo>
                    <a:lnTo>
                      <a:pt x="1652" y="39"/>
                    </a:lnTo>
                    <a:lnTo>
                      <a:pt x="1524" y="13"/>
                    </a:lnTo>
                    <a:lnTo>
                      <a:pt x="13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a:extLst>
                  <a:ext uri="{FF2B5EF4-FFF2-40B4-BE49-F238E27FC236}">
                    <a16:creationId xmlns:a16="http://schemas.microsoft.com/office/drawing/2014/main" id="{DA5BF392-1EE9-4913-5B3C-3C4C71BF6259}"/>
                  </a:ext>
                </a:extLst>
              </p:cNvPr>
              <p:cNvSpPr/>
              <p:nvPr/>
            </p:nvSpPr>
            <p:spPr>
              <a:xfrm>
                <a:off x="6031500" y="3103250"/>
                <a:ext cx="68875" cy="69175"/>
              </a:xfrm>
              <a:custGeom>
                <a:avLst/>
                <a:gdLst/>
                <a:ahLst/>
                <a:cxnLst/>
                <a:rect l="l" t="t" r="r" b="b"/>
                <a:pathLst>
                  <a:path w="2755" h="2767" extrusionOk="0">
                    <a:moveTo>
                      <a:pt x="1384" y="0"/>
                    </a:moveTo>
                    <a:lnTo>
                      <a:pt x="1243" y="13"/>
                    </a:lnTo>
                    <a:lnTo>
                      <a:pt x="1102" y="38"/>
                    </a:lnTo>
                    <a:lnTo>
                      <a:pt x="974" y="64"/>
                    </a:lnTo>
                    <a:lnTo>
                      <a:pt x="846" y="115"/>
                    </a:lnTo>
                    <a:lnTo>
                      <a:pt x="718" y="167"/>
                    </a:lnTo>
                    <a:lnTo>
                      <a:pt x="616" y="243"/>
                    </a:lnTo>
                    <a:lnTo>
                      <a:pt x="500" y="320"/>
                    </a:lnTo>
                    <a:lnTo>
                      <a:pt x="411" y="410"/>
                    </a:lnTo>
                    <a:lnTo>
                      <a:pt x="321" y="512"/>
                    </a:lnTo>
                    <a:lnTo>
                      <a:pt x="231" y="615"/>
                    </a:lnTo>
                    <a:lnTo>
                      <a:pt x="167" y="730"/>
                    </a:lnTo>
                    <a:lnTo>
                      <a:pt x="103" y="845"/>
                    </a:lnTo>
                    <a:lnTo>
                      <a:pt x="65" y="973"/>
                    </a:lnTo>
                    <a:lnTo>
                      <a:pt x="26" y="1102"/>
                    </a:lnTo>
                    <a:lnTo>
                      <a:pt x="14" y="1242"/>
                    </a:lnTo>
                    <a:lnTo>
                      <a:pt x="1" y="1383"/>
                    </a:lnTo>
                    <a:lnTo>
                      <a:pt x="14" y="1524"/>
                    </a:lnTo>
                    <a:lnTo>
                      <a:pt x="26" y="1665"/>
                    </a:lnTo>
                    <a:lnTo>
                      <a:pt x="65" y="1793"/>
                    </a:lnTo>
                    <a:lnTo>
                      <a:pt x="103" y="1921"/>
                    </a:lnTo>
                    <a:lnTo>
                      <a:pt x="167" y="2037"/>
                    </a:lnTo>
                    <a:lnTo>
                      <a:pt x="231" y="2152"/>
                    </a:lnTo>
                    <a:lnTo>
                      <a:pt x="321" y="2267"/>
                    </a:lnTo>
                    <a:lnTo>
                      <a:pt x="411" y="2357"/>
                    </a:lnTo>
                    <a:lnTo>
                      <a:pt x="500" y="2446"/>
                    </a:lnTo>
                    <a:lnTo>
                      <a:pt x="616" y="2523"/>
                    </a:lnTo>
                    <a:lnTo>
                      <a:pt x="718" y="2600"/>
                    </a:lnTo>
                    <a:lnTo>
                      <a:pt x="846" y="2651"/>
                    </a:lnTo>
                    <a:lnTo>
                      <a:pt x="974" y="2703"/>
                    </a:lnTo>
                    <a:lnTo>
                      <a:pt x="1102" y="2741"/>
                    </a:lnTo>
                    <a:lnTo>
                      <a:pt x="1243" y="2754"/>
                    </a:lnTo>
                    <a:lnTo>
                      <a:pt x="1384" y="2767"/>
                    </a:lnTo>
                    <a:lnTo>
                      <a:pt x="1525" y="2754"/>
                    </a:lnTo>
                    <a:lnTo>
                      <a:pt x="1653" y="2741"/>
                    </a:lnTo>
                    <a:lnTo>
                      <a:pt x="1794" y="2703"/>
                    </a:lnTo>
                    <a:lnTo>
                      <a:pt x="1922" y="2651"/>
                    </a:lnTo>
                    <a:lnTo>
                      <a:pt x="2037" y="2600"/>
                    </a:lnTo>
                    <a:lnTo>
                      <a:pt x="2153" y="2523"/>
                    </a:lnTo>
                    <a:lnTo>
                      <a:pt x="2255" y="2446"/>
                    </a:lnTo>
                    <a:lnTo>
                      <a:pt x="2358" y="2357"/>
                    </a:lnTo>
                    <a:lnTo>
                      <a:pt x="2447" y="2267"/>
                    </a:lnTo>
                    <a:lnTo>
                      <a:pt x="2524" y="2152"/>
                    </a:lnTo>
                    <a:lnTo>
                      <a:pt x="2588" y="2037"/>
                    </a:lnTo>
                    <a:lnTo>
                      <a:pt x="2652" y="1921"/>
                    </a:lnTo>
                    <a:lnTo>
                      <a:pt x="2703" y="1793"/>
                    </a:lnTo>
                    <a:lnTo>
                      <a:pt x="2729" y="1665"/>
                    </a:lnTo>
                    <a:lnTo>
                      <a:pt x="2755" y="1524"/>
                    </a:lnTo>
                    <a:lnTo>
                      <a:pt x="2755" y="1383"/>
                    </a:lnTo>
                    <a:lnTo>
                      <a:pt x="2755" y="1242"/>
                    </a:lnTo>
                    <a:lnTo>
                      <a:pt x="2729" y="1102"/>
                    </a:lnTo>
                    <a:lnTo>
                      <a:pt x="2703" y="973"/>
                    </a:lnTo>
                    <a:lnTo>
                      <a:pt x="2652" y="845"/>
                    </a:lnTo>
                    <a:lnTo>
                      <a:pt x="2588" y="730"/>
                    </a:lnTo>
                    <a:lnTo>
                      <a:pt x="2524" y="615"/>
                    </a:lnTo>
                    <a:lnTo>
                      <a:pt x="2447" y="512"/>
                    </a:lnTo>
                    <a:lnTo>
                      <a:pt x="2358" y="410"/>
                    </a:lnTo>
                    <a:lnTo>
                      <a:pt x="2255" y="320"/>
                    </a:lnTo>
                    <a:lnTo>
                      <a:pt x="2153" y="243"/>
                    </a:lnTo>
                    <a:lnTo>
                      <a:pt x="2037" y="167"/>
                    </a:lnTo>
                    <a:lnTo>
                      <a:pt x="1922" y="115"/>
                    </a:lnTo>
                    <a:lnTo>
                      <a:pt x="1794" y="64"/>
                    </a:lnTo>
                    <a:lnTo>
                      <a:pt x="1653" y="38"/>
                    </a:lnTo>
                    <a:lnTo>
                      <a:pt x="1525" y="13"/>
                    </a:lnTo>
                    <a:lnTo>
                      <a:pt x="1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a:extLst>
                  <a:ext uri="{FF2B5EF4-FFF2-40B4-BE49-F238E27FC236}">
                    <a16:creationId xmlns:a16="http://schemas.microsoft.com/office/drawing/2014/main" id="{772AA7BD-F86F-51FB-8AB2-AAA3E1852BB1}"/>
                  </a:ext>
                </a:extLst>
              </p:cNvPr>
              <p:cNvSpPr/>
              <p:nvPr/>
            </p:nvSpPr>
            <p:spPr>
              <a:xfrm>
                <a:off x="5771500" y="3045925"/>
                <a:ext cx="69200" cy="68875"/>
              </a:xfrm>
              <a:custGeom>
                <a:avLst/>
                <a:gdLst/>
                <a:ahLst/>
                <a:cxnLst/>
                <a:rect l="l" t="t" r="r" b="b"/>
                <a:pathLst>
                  <a:path w="2768" h="2755" extrusionOk="0">
                    <a:moveTo>
                      <a:pt x="1243" y="0"/>
                    </a:moveTo>
                    <a:lnTo>
                      <a:pt x="1102" y="26"/>
                    </a:lnTo>
                    <a:lnTo>
                      <a:pt x="974" y="64"/>
                    </a:lnTo>
                    <a:lnTo>
                      <a:pt x="846" y="103"/>
                    </a:lnTo>
                    <a:lnTo>
                      <a:pt x="731" y="167"/>
                    </a:lnTo>
                    <a:lnTo>
                      <a:pt x="616" y="231"/>
                    </a:lnTo>
                    <a:lnTo>
                      <a:pt x="513" y="308"/>
                    </a:lnTo>
                    <a:lnTo>
                      <a:pt x="411" y="397"/>
                    </a:lnTo>
                    <a:lnTo>
                      <a:pt x="321" y="500"/>
                    </a:lnTo>
                    <a:lnTo>
                      <a:pt x="244" y="602"/>
                    </a:lnTo>
                    <a:lnTo>
                      <a:pt x="167" y="718"/>
                    </a:lnTo>
                    <a:lnTo>
                      <a:pt x="116" y="846"/>
                    </a:lnTo>
                    <a:lnTo>
                      <a:pt x="65" y="961"/>
                    </a:lnTo>
                    <a:lnTo>
                      <a:pt x="39" y="1102"/>
                    </a:lnTo>
                    <a:lnTo>
                      <a:pt x="14" y="1243"/>
                    </a:lnTo>
                    <a:lnTo>
                      <a:pt x="1" y="1384"/>
                    </a:lnTo>
                    <a:lnTo>
                      <a:pt x="14" y="1525"/>
                    </a:lnTo>
                    <a:lnTo>
                      <a:pt x="39" y="1653"/>
                    </a:lnTo>
                    <a:lnTo>
                      <a:pt x="65" y="1794"/>
                    </a:lnTo>
                    <a:lnTo>
                      <a:pt x="116" y="1909"/>
                    </a:lnTo>
                    <a:lnTo>
                      <a:pt x="167" y="2037"/>
                    </a:lnTo>
                    <a:lnTo>
                      <a:pt x="244" y="2152"/>
                    </a:lnTo>
                    <a:lnTo>
                      <a:pt x="321" y="2255"/>
                    </a:lnTo>
                    <a:lnTo>
                      <a:pt x="411" y="2357"/>
                    </a:lnTo>
                    <a:lnTo>
                      <a:pt x="513" y="2447"/>
                    </a:lnTo>
                    <a:lnTo>
                      <a:pt x="616" y="2524"/>
                    </a:lnTo>
                    <a:lnTo>
                      <a:pt x="731" y="2588"/>
                    </a:lnTo>
                    <a:lnTo>
                      <a:pt x="846" y="2652"/>
                    </a:lnTo>
                    <a:lnTo>
                      <a:pt x="974" y="2690"/>
                    </a:lnTo>
                    <a:lnTo>
                      <a:pt x="1102" y="2729"/>
                    </a:lnTo>
                    <a:lnTo>
                      <a:pt x="1243" y="2754"/>
                    </a:lnTo>
                    <a:lnTo>
                      <a:pt x="1525" y="2754"/>
                    </a:lnTo>
                    <a:lnTo>
                      <a:pt x="1666" y="2729"/>
                    </a:lnTo>
                    <a:lnTo>
                      <a:pt x="1794" y="2690"/>
                    </a:lnTo>
                    <a:lnTo>
                      <a:pt x="1922" y="2652"/>
                    </a:lnTo>
                    <a:lnTo>
                      <a:pt x="2050" y="2588"/>
                    </a:lnTo>
                    <a:lnTo>
                      <a:pt x="2153" y="2524"/>
                    </a:lnTo>
                    <a:lnTo>
                      <a:pt x="2268" y="2447"/>
                    </a:lnTo>
                    <a:lnTo>
                      <a:pt x="2358" y="2357"/>
                    </a:lnTo>
                    <a:lnTo>
                      <a:pt x="2447" y="2255"/>
                    </a:lnTo>
                    <a:lnTo>
                      <a:pt x="2537" y="2152"/>
                    </a:lnTo>
                    <a:lnTo>
                      <a:pt x="2601" y="2037"/>
                    </a:lnTo>
                    <a:lnTo>
                      <a:pt x="2652" y="1909"/>
                    </a:lnTo>
                    <a:lnTo>
                      <a:pt x="2703" y="1794"/>
                    </a:lnTo>
                    <a:lnTo>
                      <a:pt x="2742" y="1653"/>
                    </a:lnTo>
                    <a:lnTo>
                      <a:pt x="2755" y="1525"/>
                    </a:lnTo>
                    <a:lnTo>
                      <a:pt x="2767" y="1384"/>
                    </a:lnTo>
                    <a:lnTo>
                      <a:pt x="2755" y="1243"/>
                    </a:lnTo>
                    <a:lnTo>
                      <a:pt x="2742" y="1102"/>
                    </a:lnTo>
                    <a:lnTo>
                      <a:pt x="2703" y="961"/>
                    </a:lnTo>
                    <a:lnTo>
                      <a:pt x="2652" y="846"/>
                    </a:lnTo>
                    <a:lnTo>
                      <a:pt x="2601" y="718"/>
                    </a:lnTo>
                    <a:lnTo>
                      <a:pt x="2537" y="602"/>
                    </a:lnTo>
                    <a:lnTo>
                      <a:pt x="2447" y="500"/>
                    </a:lnTo>
                    <a:lnTo>
                      <a:pt x="2358" y="397"/>
                    </a:lnTo>
                    <a:lnTo>
                      <a:pt x="2268" y="308"/>
                    </a:lnTo>
                    <a:lnTo>
                      <a:pt x="2153" y="231"/>
                    </a:lnTo>
                    <a:lnTo>
                      <a:pt x="2050" y="167"/>
                    </a:lnTo>
                    <a:lnTo>
                      <a:pt x="1922" y="103"/>
                    </a:lnTo>
                    <a:lnTo>
                      <a:pt x="1794" y="64"/>
                    </a:lnTo>
                    <a:lnTo>
                      <a:pt x="1666" y="26"/>
                    </a:lnTo>
                    <a:lnTo>
                      <a:pt x="1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a:extLst>
                  <a:ext uri="{FF2B5EF4-FFF2-40B4-BE49-F238E27FC236}">
                    <a16:creationId xmlns:a16="http://schemas.microsoft.com/office/drawing/2014/main" id="{46BD1932-1E31-8166-3FE1-2E300CA10946}"/>
                  </a:ext>
                </a:extLst>
              </p:cNvPr>
              <p:cNvSpPr/>
              <p:nvPr/>
            </p:nvSpPr>
            <p:spPr>
              <a:xfrm>
                <a:off x="5558900" y="3197700"/>
                <a:ext cx="69175" cy="68875"/>
              </a:xfrm>
              <a:custGeom>
                <a:avLst/>
                <a:gdLst/>
                <a:ahLst/>
                <a:cxnLst/>
                <a:rect l="l" t="t" r="r" b="b"/>
                <a:pathLst>
                  <a:path w="2767" h="2755" extrusionOk="0">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8"/>
                    </a:lnTo>
                    <a:lnTo>
                      <a:pt x="116" y="846"/>
                    </a:lnTo>
                    <a:lnTo>
                      <a:pt x="65" y="974"/>
                    </a:lnTo>
                    <a:lnTo>
                      <a:pt x="26" y="1102"/>
                    </a:lnTo>
                    <a:lnTo>
                      <a:pt x="13" y="1243"/>
                    </a:lnTo>
                    <a:lnTo>
                      <a:pt x="0" y="1384"/>
                    </a:lnTo>
                    <a:lnTo>
                      <a:pt x="13" y="1525"/>
                    </a:lnTo>
                    <a:lnTo>
                      <a:pt x="26" y="1653"/>
                    </a:lnTo>
                    <a:lnTo>
                      <a:pt x="65" y="1793"/>
                    </a:lnTo>
                    <a:lnTo>
                      <a:pt x="116" y="1909"/>
                    </a:lnTo>
                    <a:lnTo>
                      <a:pt x="167" y="2037"/>
                    </a:lnTo>
                    <a:lnTo>
                      <a:pt x="244" y="2152"/>
                    </a:lnTo>
                    <a:lnTo>
                      <a:pt x="321" y="2255"/>
                    </a:lnTo>
                    <a:lnTo>
                      <a:pt x="410" y="2357"/>
                    </a:lnTo>
                    <a:lnTo>
                      <a:pt x="500" y="2447"/>
                    </a:lnTo>
                    <a:lnTo>
                      <a:pt x="615" y="2524"/>
                    </a:lnTo>
                    <a:lnTo>
                      <a:pt x="731" y="2588"/>
                    </a:lnTo>
                    <a:lnTo>
                      <a:pt x="846" y="2652"/>
                    </a:lnTo>
                    <a:lnTo>
                      <a:pt x="974" y="2690"/>
                    </a:lnTo>
                    <a:lnTo>
                      <a:pt x="1102" y="2728"/>
                    </a:lnTo>
                    <a:lnTo>
                      <a:pt x="1243" y="2754"/>
                    </a:lnTo>
                    <a:lnTo>
                      <a:pt x="1525" y="2754"/>
                    </a:lnTo>
                    <a:lnTo>
                      <a:pt x="1666" y="2728"/>
                    </a:lnTo>
                    <a:lnTo>
                      <a:pt x="1794" y="2690"/>
                    </a:lnTo>
                    <a:lnTo>
                      <a:pt x="1922" y="2652"/>
                    </a:lnTo>
                    <a:lnTo>
                      <a:pt x="2037" y="2588"/>
                    </a:lnTo>
                    <a:lnTo>
                      <a:pt x="2152" y="2524"/>
                    </a:lnTo>
                    <a:lnTo>
                      <a:pt x="2255" y="2447"/>
                    </a:lnTo>
                    <a:lnTo>
                      <a:pt x="2357" y="2357"/>
                    </a:lnTo>
                    <a:lnTo>
                      <a:pt x="2447" y="2255"/>
                    </a:lnTo>
                    <a:lnTo>
                      <a:pt x="2524" y="2152"/>
                    </a:lnTo>
                    <a:lnTo>
                      <a:pt x="2600" y="2037"/>
                    </a:lnTo>
                    <a:lnTo>
                      <a:pt x="2652" y="1909"/>
                    </a:lnTo>
                    <a:lnTo>
                      <a:pt x="2703" y="1793"/>
                    </a:lnTo>
                    <a:lnTo>
                      <a:pt x="2729" y="1653"/>
                    </a:lnTo>
                    <a:lnTo>
                      <a:pt x="2754" y="1525"/>
                    </a:lnTo>
                    <a:lnTo>
                      <a:pt x="2767" y="1384"/>
                    </a:lnTo>
                    <a:lnTo>
                      <a:pt x="2754" y="1243"/>
                    </a:lnTo>
                    <a:lnTo>
                      <a:pt x="2729" y="1102"/>
                    </a:lnTo>
                    <a:lnTo>
                      <a:pt x="2703" y="974"/>
                    </a:lnTo>
                    <a:lnTo>
                      <a:pt x="2652" y="846"/>
                    </a:lnTo>
                    <a:lnTo>
                      <a:pt x="2600" y="718"/>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a:extLst>
                  <a:ext uri="{FF2B5EF4-FFF2-40B4-BE49-F238E27FC236}">
                    <a16:creationId xmlns:a16="http://schemas.microsoft.com/office/drawing/2014/main" id="{79ACAFC0-4E00-5500-DBFD-8011E871EDA1}"/>
                  </a:ext>
                </a:extLst>
              </p:cNvPr>
              <p:cNvSpPr/>
              <p:nvPr/>
            </p:nvSpPr>
            <p:spPr>
              <a:xfrm>
                <a:off x="5558900" y="2944750"/>
                <a:ext cx="69175" cy="68850"/>
              </a:xfrm>
              <a:custGeom>
                <a:avLst/>
                <a:gdLst/>
                <a:ahLst/>
                <a:cxnLst/>
                <a:rect l="l" t="t" r="r" b="b"/>
                <a:pathLst>
                  <a:path w="2767" h="2754" extrusionOk="0">
                    <a:moveTo>
                      <a:pt x="1243" y="0"/>
                    </a:moveTo>
                    <a:lnTo>
                      <a:pt x="1102" y="26"/>
                    </a:lnTo>
                    <a:lnTo>
                      <a:pt x="974" y="64"/>
                    </a:lnTo>
                    <a:lnTo>
                      <a:pt x="846" y="103"/>
                    </a:lnTo>
                    <a:lnTo>
                      <a:pt x="731" y="167"/>
                    </a:lnTo>
                    <a:lnTo>
                      <a:pt x="615" y="231"/>
                    </a:lnTo>
                    <a:lnTo>
                      <a:pt x="500" y="308"/>
                    </a:lnTo>
                    <a:lnTo>
                      <a:pt x="410" y="397"/>
                    </a:lnTo>
                    <a:lnTo>
                      <a:pt x="321" y="500"/>
                    </a:lnTo>
                    <a:lnTo>
                      <a:pt x="244" y="602"/>
                    </a:lnTo>
                    <a:lnTo>
                      <a:pt x="167" y="717"/>
                    </a:lnTo>
                    <a:lnTo>
                      <a:pt x="116" y="845"/>
                    </a:lnTo>
                    <a:lnTo>
                      <a:pt x="65" y="961"/>
                    </a:lnTo>
                    <a:lnTo>
                      <a:pt x="26" y="1102"/>
                    </a:lnTo>
                    <a:lnTo>
                      <a:pt x="13" y="1243"/>
                    </a:lnTo>
                    <a:lnTo>
                      <a:pt x="0" y="1383"/>
                    </a:lnTo>
                    <a:lnTo>
                      <a:pt x="13" y="1524"/>
                    </a:lnTo>
                    <a:lnTo>
                      <a:pt x="26" y="1652"/>
                    </a:lnTo>
                    <a:lnTo>
                      <a:pt x="65" y="1793"/>
                    </a:lnTo>
                    <a:lnTo>
                      <a:pt x="116" y="1909"/>
                    </a:lnTo>
                    <a:lnTo>
                      <a:pt x="167" y="2037"/>
                    </a:lnTo>
                    <a:lnTo>
                      <a:pt x="244" y="2152"/>
                    </a:lnTo>
                    <a:lnTo>
                      <a:pt x="321" y="2254"/>
                    </a:lnTo>
                    <a:lnTo>
                      <a:pt x="410" y="2357"/>
                    </a:lnTo>
                    <a:lnTo>
                      <a:pt x="500" y="2446"/>
                    </a:lnTo>
                    <a:lnTo>
                      <a:pt x="615" y="2523"/>
                    </a:lnTo>
                    <a:lnTo>
                      <a:pt x="731" y="2587"/>
                    </a:lnTo>
                    <a:lnTo>
                      <a:pt x="846" y="2651"/>
                    </a:lnTo>
                    <a:lnTo>
                      <a:pt x="974" y="2690"/>
                    </a:lnTo>
                    <a:lnTo>
                      <a:pt x="1102" y="2728"/>
                    </a:lnTo>
                    <a:lnTo>
                      <a:pt x="1243" y="2754"/>
                    </a:lnTo>
                    <a:lnTo>
                      <a:pt x="1525" y="2754"/>
                    </a:lnTo>
                    <a:lnTo>
                      <a:pt x="1666" y="2728"/>
                    </a:lnTo>
                    <a:lnTo>
                      <a:pt x="1794" y="2690"/>
                    </a:lnTo>
                    <a:lnTo>
                      <a:pt x="1922" y="2651"/>
                    </a:lnTo>
                    <a:lnTo>
                      <a:pt x="2037" y="2587"/>
                    </a:lnTo>
                    <a:lnTo>
                      <a:pt x="2152" y="2523"/>
                    </a:lnTo>
                    <a:lnTo>
                      <a:pt x="2255" y="2446"/>
                    </a:lnTo>
                    <a:lnTo>
                      <a:pt x="2357" y="2357"/>
                    </a:lnTo>
                    <a:lnTo>
                      <a:pt x="2447" y="2254"/>
                    </a:lnTo>
                    <a:lnTo>
                      <a:pt x="2524" y="2152"/>
                    </a:lnTo>
                    <a:lnTo>
                      <a:pt x="2600" y="2037"/>
                    </a:lnTo>
                    <a:lnTo>
                      <a:pt x="2652" y="1909"/>
                    </a:lnTo>
                    <a:lnTo>
                      <a:pt x="2703" y="1793"/>
                    </a:lnTo>
                    <a:lnTo>
                      <a:pt x="2729" y="1652"/>
                    </a:lnTo>
                    <a:lnTo>
                      <a:pt x="2754" y="1524"/>
                    </a:lnTo>
                    <a:lnTo>
                      <a:pt x="2767" y="1383"/>
                    </a:lnTo>
                    <a:lnTo>
                      <a:pt x="2754" y="1243"/>
                    </a:lnTo>
                    <a:lnTo>
                      <a:pt x="2729" y="1102"/>
                    </a:lnTo>
                    <a:lnTo>
                      <a:pt x="2703" y="961"/>
                    </a:lnTo>
                    <a:lnTo>
                      <a:pt x="2652" y="845"/>
                    </a:lnTo>
                    <a:lnTo>
                      <a:pt x="2600" y="717"/>
                    </a:lnTo>
                    <a:lnTo>
                      <a:pt x="2524" y="602"/>
                    </a:lnTo>
                    <a:lnTo>
                      <a:pt x="2447" y="500"/>
                    </a:lnTo>
                    <a:lnTo>
                      <a:pt x="2357" y="397"/>
                    </a:lnTo>
                    <a:lnTo>
                      <a:pt x="2255" y="308"/>
                    </a:lnTo>
                    <a:lnTo>
                      <a:pt x="2152" y="231"/>
                    </a:lnTo>
                    <a:lnTo>
                      <a:pt x="2037" y="167"/>
                    </a:lnTo>
                    <a:lnTo>
                      <a:pt x="1922" y="103"/>
                    </a:lnTo>
                    <a:lnTo>
                      <a:pt x="1794" y="64"/>
                    </a:lnTo>
                    <a:lnTo>
                      <a:pt x="1666" y="26"/>
                    </a:lnTo>
                    <a:lnTo>
                      <a:pt x="1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a:extLst>
                  <a:ext uri="{FF2B5EF4-FFF2-40B4-BE49-F238E27FC236}">
                    <a16:creationId xmlns:a16="http://schemas.microsoft.com/office/drawing/2014/main" id="{27D75900-64D6-73FE-B8E9-607CBC2CC38F}"/>
                  </a:ext>
                </a:extLst>
              </p:cNvPr>
              <p:cNvSpPr/>
              <p:nvPr/>
            </p:nvSpPr>
            <p:spPr>
              <a:xfrm>
                <a:off x="5527200" y="2346925"/>
                <a:ext cx="524175" cy="524200"/>
              </a:xfrm>
              <a:custGeom>
                <a:avLst/>
                <a:gdLst/>
                <a:ahLst/>
                <a:cxnLst/>
                <a:rect l="l" t="t" r="r" b="b"/>
                <a:pathLst>
                  <a:path w="20967" h="20968" extrusionOk="0">
                    <a:moveTo>
                      <a:pt x="1" y="1"/>
                    </a:moveTo>
                    <a:lnTo>
                      <a:pt x="1" y="20967"/>
                    </a:lnTo>
                    <a:lnTo>
                      <a:pt x="20967" y="20967"/>
                    </a:lnTo>
                    <a:lnTo>
                      <a:pt x="20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a:extLst>
                  <a:ext uri="{FF2B5EF4-FFF2-40B4-BE49-F238E27FC236}">
                    <a16:creationId xmlns:a16="http://schemas.microsoft.com/office/drawing/2014/main" id="{2DE61759-E6ED-FA6E-1880-000C3CEB0617}"/>
                  </a:ext>
                </a:extLst>
              </p:cNvPr>
              <p:cNvSpPr/>
              <p:nvPr/>
            </p:nvSpPr>
            <p:spPr>
              <a:xfrm>
                <a:off x="5527200" y="2346925"/>
                <a:ext cx="261950" cy="524200"/>
              </a:xfrm>
              <a:custGeom>
                <a:avLst/>
                <a:gdLst/>
                <a:ahLst/>
                <a:cxnLst/>
                <a:rect l="l" t="t" r="r" b="b"/>
                <a:pathLst>
                  <a:path w="10478" h="20968" extrusionOk="0">
                    <a:moveTo>
                      <a:pt x="1" y="1"/>
                    </a:moveTo>
                    <a:lnTo>
                      <a:pt x="1" y="20967"/>
                    </a:lnTo>
                    <a:lnTo>
                      <a:pt x="10477" y="1047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a:extLst>
                  <a:ext uri="{FF2B5EF4-FFF2-40B4-BE49-F238E27FC236}">
                    <a16:creationId xmlns:a16="http://schemas.microsoft.com/office/drawing/2014/main" id="{603A6D96-6F12-F526-1789-E2E17F9C3482}"/>
                  </a:ext>
                </a:extLst>
              </p:cNvPr>
              <p:cNvSpPr/>
              <p:nvPr/>
            </p:nvSpPr>
            <p:spPr>
              <a:xfrm>
                <a:off x="5789125" y="2346925"/>
                <a:ext cx="262250" cy="524200"/>
              </a:xfrm>
              <a:custGeom>
                <a:avLst/>
                <a:gdLst/>
                <a:ahLst/>
                <a:cxnLst/>
                <a:rect l="l" t="t" r="r" b="b"/>
                <a:pathLst>
                  <a:path w="10490" h="20968" extrusionOk="0">
                    <a:moveTo>
                      <a:pt x="10490" y="1"/>
                    </a:moveTo>
                    <a:lnTo>
                      <a:pt x="0" y="10478"/>
                    </a:lnTo>
                    <a:lnTo>
                      <a:pt x="10490" y="20967"/>
                    </a:lnTo>
                    <a:lnTo>
                      <a:pt x="104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a:extLst>
                  <a:ext uri="{FF2B5EF4-FFF2-40B4-BE49-F238E27FC236}">
                    <a16:creationId xmlns:a16="http://schemas.microsoft.com/office/drawing/2014/main" id="{F35B8DD0-F4B0-F20A-552B-34F4B511E25F}"/>
                  </a:ext>
                </a:extLst>
              </p:cNvPr>
              <p:cNvSpPr/>
              <p:nvPr/>
            </p:nvSpPr>
            <p:spPr>
              <a:xfrm>
                <a:off x="5622300" y="2442025"/>
                <a:ext cx="334000" cy="333675"/>
              </a:xfrm>
              <a:custGeom>
                <a:avLst/>
                <a:gdLst/>
                <a:ahLst/>
                <a:cxnLst/>
                <a:rect l="l" t="t" r="r" b="b"/>
                <a:pathLst>
                  <a:path w="13360" h="13347" extrusionOk="0">
                    <a:moveTo>
                      <a:pt x="0" y="1"/>
                    </a:moveTo>
                    <a:lnTo>
                      <a:pt x="0" y="13347"/>
                    </a:lnTo>
                    <a:lnTo>
                      <a:pt x="13359" y="13347"/>
                    </a:lnTo>
                    <a:lnTo>
                      <a:pt x="133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46" name="Google Shape;2246;p43">
            <a:extLst>
              <a:ext uri="{FF2B5EF4-FFF2-40B4-BE49-F238E27FC236}">
                <a16:creationId xmlns:a16="http://schemas.microsoft.com/office/drawing/2014/main" id="{1EB57188-6D2C-DC59-63AD-A1C98AA253A7}"/>
              </a:ext>
            </a:extLst>
          </p:cNvPr>
          <p:cNvSpPr txBox="1"/>
          <p:nvPr/>
        </p:nvSpPr>
        <p:spPr>
          <a:xfrm>
            <a:off x="1426668" y="2076436"/>
            <a:ext cx="6316579" cy="126107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600" b="1" dirty="0">
                <a:latin typeface="Fira Sans Extra Condensed"/>
                <a:ea typeface="Fira Sans Extra Condensed"/>
                <a:cs typeface="Fira Sans Extra Condensed"/>
                <a:sym typeface="Fira Sans Extra Condensed"/>
              </a:rPr>
              <a:t>THANK YOU</a:t>
            </a:r>
            <a:endParaRPr sz="9600" b="1" dirty="0">
              <a:solidFill>
                <a:srgbClr val="000000"/>
              </a:solidFill>
              <a:latin typeface="Fira Sans Extra Condensed"/>
              <a:ea typeface="Fira Sans Extra Condensed"/>
              <a:cs typeface="Fira Sans Extra Condensed"/>
              <a:sym typeface="Fira Sans Extra Condensed"/>
            </a:endParaRPr>
          </a:p>
        </p:txBody>
      </p:sp>
    </p:spTree>
    <p:extLst>
      <p:ext uri="{BB962C8B-B14F-4D97-AF65-F5344CB8AC3E}">
        <p14:creationId xmlns:p14="http://schemas.microsoft.com/office/powerpoint/2010/main" val="3504664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7"/>
          <p:cNvSpPr/>
          <p:nvPr/>
        </p:nvSpPr>
        <p:spPr>
          <a:xfrm>
            <a:off x="484484" y="1658752"/>
            <a:ext cx="8175032" cy="2562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396681" y="1266352"/>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r>
              <a:rPr lang="en-US" dirty="0"/>
              <a:t>Overview – SMOGWATCH using IBM </a:t>
            </a:r>
            <a:r>
              <a:rPr lang="en-US" dirty="0" err="1"/>
              <a:t>Watsonx</a:t>
            </a:r>
            <a:endParaRPr lang="en-US" dirty="0"/>
          </a:p>
        </p:txBody>
      </p:sp>
      <p:grpSp>
        <p:nvGrpSpPr>
          <p:cNvPr id="345" name="Google Shape;345;p17"/>
          <p:cNvGrpSpPr/>
          <p:nvPr/>
        </p:nvGrpSpPr>
        <p:grpSpPr>
          <a:xfrm>
            <a:off x="553010" y="1422696"/>
            <a:ext cx="472142" cy="472112"/>
            <a:chOff x="-44512325" y="3176075"/>
            <a:chExt cx="300900" cy="300900"/>
          </a:xfrm>
        </p:grpSpPr>
        <p:sp>
          <p:nvSpPr>
            <p:cNvPr id="346" name="Google Shape;346;p1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17"/>
          <p:cNvSpPr txBox="1"/>
          <p:nvPr/>
        </p:nvSpPr>
        <p:spPr>
          <a:xfrm>
            <a:off x="1181481" y="1967929"/>
            <a:ext cx="7010400" cy="1133400"/>
          </a:xfrm>
          <a:prstGeom prst="rect">
            <a:avLst/>
          </a:prstGeom>
          <a:noFill/>
          <a:ln>
            <a:noFill/>
          </a:ln>
        </p:spPr>
        <p:txBody>
          <a:bodyPr spcFirstLastPara="1" wrap="square" lIns="91425" tIns="91425" rIns="91425" bIns="91425" anchor="t" anchorCtr="0">
            <a:noAutofit/>
          </a:bodyPr>
          <a:lstStyle/>
          <a:p>
            <a:pPr marL="2540" lvl="0" algn="ctr">
              <a:lnSpc>
                <a:spcPct val="150000"/>
              </a:lnSpc>
              <a:buSzPts val="1400"/>
            </a:pPr>
            <a:r>
              <a:rPr lang="en-US" sz="1800" dirty="0"/>
              <a:t>SMOGWATCH uses IBM </a:t>
            </a:r>
            <a:r>
              <a:rPr lang="en-US" sz="1800" dirty="0" err="1"/>
              <a:t>Watsonx</a:t>
            </a:r>
            <a:r>
              <a:rPr lang="en-US" sz="1800" dirty="0"/>
              <a:t> </a:t>
            </a:r>
            <a:r>
              <a:rPr lang="en-US" sz="1800" dirty="0" err="1"/>
              <a:t>AutoAI</a:t>
            </a:r>
            <a:r>
              <a:rPr lang="en-US" sz="1800" dirty="0"/>
              <a:t> to predict air pollution levels across India. It automates AQI forecasting, identifies pollution hotspots, and supports data-driven decisions for public health and urban planning.</a:t>
            </a:r>
            <a:endParaRPr sz="1800"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lvl="0"/>
            <a:r>
              <a:rPr lang="en-US" dirty="0"/>
              <a:t>M</a:t>
            </a:r>
            <a:r>
              <a:rPr lang="en-IN" dirty="0" err="1"/>
              <a:t>odule</a:t>
            </a:r>
            <a:r>
              <a:rPr lang="en-IN" dirty="0"/>
              <a:t> Sequencing </a:t>
            </a:r>
            <a:endParaRPr dirty="0"/>
          </a:p>
        </p:txBody>
      </p:sp>
      <p:grpSp>
        <p:nvGrpSpPr>
          <p:cNvPr id="236" name="Google Shape;236;p16"/>
          <p:cNvGrpSpPr/>
          <p:nvPr/>
        </p:nvGrpSpPr>
        <p:grpSpPr>
          <a:xfrm>
            <a:off x="3297249" y="1109874"/>
            <a:ext cx="2842866" cy="596100"/>
            <a:chOff x="3297249" y="1109874"/>
            <a:chExt cx="2842866" cy="596100"/>
          </a:xfrm>
        </p:grpSpPr>
        <p:sp>
          <p:nvSpPr>
            <p:cNvPr id="237" name="Google Shape;237;p16"/>
            <p:cNvSpPr/>
            <p:nvPr/>
          </p:nvSpPr>
          <p:spPr>
            <a:xfrm>
              <a:off x="3297249" y="1109874"/>
              <a:ext cx="596100" cy="59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a:solidFill>
                  <a:schemeClr val="lt1"/>
                </a:solidFill>
              </a:endParaRPr>
            </a:p>
          </p:txBody>
        </p:sp>
        <p:sp>
          <p:nvSpPr>
            <p:cNvPr id="239" name="Google Shape;239;p16"/>
            <p:cNvSpPr txBox="1"/>
            <p:nvPr/>
          </p:nvSpPr>
          <p:spPr>
            <a:xfrm>
              <a:off x="3945474" y="1242024"/>
              <a:ext cx="2194641"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b="1" dirty="0">
                  <a:latin typeface="Fira Sans Extra Condensed"/>
                  <a:ea typeface="Fira Sans Extra Condensed"/>
                  <a:cs typeface="Fira Sans Extra Condensed"/>
                  <a:sym typeface="Fira Sans Extra Condensed"/>
                </a:rPr>
                <a:t>Data Preprocessing</a:t>
              </a:r>
            </a:p>
            <a:p>
              <a:pPr marL="0" lvl="0" indent="0" algn="l" rtl="0">
                <a:spcBef>
                  <a:spcPts val="0"/>
                </a:spcBef>
                <a:spcAft>
                  <a:spcPts val="0"/>
                </a:spcAft>
                <a:buNone/>
              </a:pPr>
              <a:r>
                <a:rPr lang="en-IN" sz="1800" b="1" dirty="0">
                  <a:latin typeface="Fira Sans Extra Condensed"/>
                  <a:ea typeface="Fira Sans Extra Condensed"/>
                  <a:cs typeface="Fira Sans Extra Condensed"/>
                  <a:sym typeface="Fira Sans Extra Condensed"/>
                </a:rPr>
                <a:t>Module</a:t>
              </a:r>
              <a:endParaRPr lang="en-IN" sz="1800" b="1" dirty="0">
                <a:solidFill>
                  <a:srgbClr val="000000"/>
                </a:solidFill>
                <a:latin typeface="Fira Sans Extra Condensed"/>
                <a:ea typeface="Fira Sans Extra Condensed"/>
                <a:cs typeface="Fira Sans Extra Condensed"/>
                <a:sym typeface="Fira Sans Extra Condensed"/>
              </a:endParaRPr>
            </a:p>
          </p:txBody>
        </p:sp>
      </p:grpSp>
      <p:grpSp>
        <p:nvGrpSpPr>
          <p:cNvPr id="241" name="Google Shape;241;p16"/>
          <p:cNvGrpSpPr/>
          <p:nvPr/>
        </p:nvGrpSpPr>
        <p:grpSpPr>
          <a:xfrm>
            <a:off x="414554" y="1509185"/>
            <a:ext cx="2653421" cy="2696472"/>
            <a:chOff x="3525722" y="1985800"/>
            <a:chExt cx="2702609" cy="2746178"/>
          </a:xfrm>
        </p:grpSpPr>
        <p:sp>
          <p:nvSpPr>
            <p:cNvPr id="242" name="Google Shape;242;p16"/>
            <p:cNvSpPr/>
            <p:nvPr/>
          </p:nvSpPr>
          <p:spPr>
            <a:xfrm>
              <a:off x="5442457" y="4676877"/>
              <a:ext cx="683885" cy="51372"/>
            </a:xfrm>
            <a:custGeom>
              <a:avLst/>
              <a:gdLst/>
              <a:ahLst/>
              <a:cxnLst/>
              <a:rect l="l" t="t" r="r" b="b"/>
              <a:pathLst>
                <a:path w="19263" h="1447" extrusionOk="0">
                  <a:moveTo>
                    <a:pt x="8650" y="0"/>
                  </a:moveTo>
                  <a:lnTo>
                    <a:pt x="7692" y="10"/>
                  </a:lnTo>
                  <a:lnTo>
                    <a:pt x="6763" y="29"/>
                  </a:lnTo>
                  <a:lnTo>
                    <a:pt x="5882" y="58"/>
                  </a:lnTo>
                  <a:lnTo>
                    <a:pt x="5039" y="86"/>
                  </a:lnTo>
                  <a:lnTo>
                    <a:pt x="4244" y="125"/>
                  </a:lnTo>
                  <a:lnTo>
                    <a:pt x="3506" y="163"/>
                  </a:lnTo>
                  <a:lnTo>
                    <a:pt x="2826" y="211"/>
                  </a:lnTo>
                  <a:lnTo>
                    <a:pt x="2204" y="259"/>
                  </a:lnTo>
                  <a:lnTo>
                    <a:pt x="1648" y="316"/>
                  </a:lnTo>
                  <a:lnTo>
                    <a:pt x="1160" y="374"/>
                  </a:lnTo>
                  <a:lnTo>
                    <a:pt x="757" y="441"/>
                  </a:lnTo>
                  <a:lnTo>
                    <a:pt x="432" y="508"/>
                  </a:lnTo>
                  <a:lnTo>
                    <a:pt x="307" y="536"/>
                  </a:lnTo>
                  <a:lnTo>
                    <a:pt x="202" y="575"/>
                  </a:lnTo>
                  <a:lnTo>
                    <a:pt x="116" y="613"/>
                  </a:lnTo>
                  <a:lnTo>
                    <a:pt x="49" y="642"/>
                  </a:lnTo>
                  <a:lnTo>
                    <a:pt x="10" y="680"/>
                  </a:lnTo>
                  <a:lnTo>
                    <a:pt x="1" y="699"/>
                  </a:lnTo>
                  <a:lnTo>
                    <a:pt x="1" y="718"/>
                  </a:lnTo>
                  <a:lnTo>
                    <a:pt x="1" y="738"/>
                  </a:lnTo>
                  <a:lnTo>
                    <a:pt x="10" y="757"/>
                  </a:lnTo>
                  <a:lnTo>
                    <a:pt x="49" y="795"/>
                  </a:lnTo>
                  <a:lnTo>
                    <a:pt x="116" y="833"/>
                  </a:lnTo>
                  <a:lnTo>
                    <a:pt x="202" y="862"/>
                  </a:lnTo>
                  <a:lnTo>
                    <a:pt x="307" y="900"/>
                  </a:lnTo>
                  <a:lnTo>
                    <a:pt x="432" y="939"/>
                  </a:lnTo>
                  <a:lnTo>
                    <a:pt x="757" y="1006"/>
                  </a:lnTo>
                  <a:lnTo>
                    <a:pt x="1160" y="1063"/>
                  </a:lnTo>
                  <a:lnTo>
                    <a:pt x="1648" y="1121"/>
                  </a:lnTo>
                  <a:lnTo>
                    <a:pt x="2204" y="1178"/>
                  </a:lnTo>
                  <a:lnTo>
                    <a:pt x="2826" y="1236"/>
                  </a:lnTo>
                  <a:lnTo>
                    <a:pt x="3506" y="1274"/>
                  </a:lnTo>
                  <a:lnTo>
                    <a:pt x="4244" y="1322"/>
                  </a:lnTo>
                  <a:lnTo>
                    <a:pt x="5039" y="1360"/>
                  </a:lnTo>
                  <a:lnTo>
                    <a:pt x="5882" y="1389"/>
                  </a:lnTo>
                  <a:lnTo>
                    <a:pt x="6763" y="1408"/>
                  </a:lnTo>
                  <a:lnTo>
                    <a:pt x="7692" y="1427"/>
                  </a:lnTo>
                  <a:lnTo>
                    <a:pt x="8650" y="1437"/>
                  </a:lnTo>
                  <a:lnTo>
                    <a:pt x="9627" y="1446"/>
                  </a:lnTo>
                  <a:lnTo>
                    <a:pt x="10613" y="1437"/>
                  </a:lnTo>
                  <a:lnTo>
                    <a:pt x="11571" y="1427"/>
                  </a:lnTo>
                  <a:lnTo>
                    <a:pt x="12491" y="1408"/>
                  </a:lnTo>
                  <a:lnTo>
                    <a:pt x="13381" y="1389"/>
                  </a:lnTo>
                  <a:lnTo>
                    <a:pt x="14224" y="1360"/>
                  </a:lnTo>
                  <a:lnTo>
                    <a:pt x="15019" y="1322"/>
                  </a:lnTo>
                  <a:lnTo>
                    <a:pt x="15757" y="1274"/>
                  </a:lnTo>
                  <a:lnTo>
                    <a:pt x="16437" y="1236"/>
                  </a:lnTo>
                  <a:lnTo>
                    <a:pt x="17059" y="1178"/>
                  </a:lnTo>
                  <a:lnTo>
                    <a:pt x="17615" y="1121"/>
                  </a:lnTo>
                  <a:lnTo>
                    <a:pt x="18094" y="1063"/>
                  </a:lnTo>
                  <a:lnTo>
                    <a:pt x="18506" y="1006"/>
                  </a:lnTo>
                  <a:lnTo>
                    <a:pt x="18831" y="939"/>
                  </a:lnTo>
                  <a:lnTo>
                    <a:pt x="18956" y="900"/>
                  </a:lnTo>
                  <a:lnTo>
                    <a:pt x="19061" y="862"/>
                  </a:lnTo>
                  <a:lnTo>
                    <a:pt x="19147" y="833"/>
                  </a:lnTo>
                  <a:lnTo>
                    <a:pt x="19214" y="795"/>
                  </a:lnTo>
                  <a:lnTo>
                    <a:pt x="19243" y="757"/>
                  </a:lnTo>
                  <a:lnTo>
                    <a:pt x="19253" y="738"/>
                  </a:lnTo>
                  <a:lnTo>
                    <a:pt x="19262" y="718"/>
                  </a:lnTo>
                  <a:lnTo>
                    <a:pt x="19253" y="699"/>
                  </a:lnTo>
                  <a:lnTo>
                    <a:pt x="19243" y="680"/>
                  </a:lnTo>
                  <a:lnTo>
                    <a:pt x="19214" y="642"/>
                  </a:lnTo>
                  <a:lnTo>
                    <a:pt x="19147" y="613"/>
                  </a:lnTo>
                  <a:lnTo>
                    <a:pt x="19061" y="575"/>
                  </a:lnTo>
                  <a:lnTo>
                    <a:pt x="18956" y="536"/>
                  </a:lnTo>
                  <a:lnTo>
                    <a:pt x="18831" y="508"/>
                  </a:lnTo>
                  <a:lnTo>
                    <a:pt x="18506" y="441"/>
                  </a:lnTo>
                  <a:lnTo>
                    <a:pt x="18094" y="374"/>
                  </a:lnTo>
                  <a:lnTo>
                    <a:pt x="17615" y="316"/>
                  </a:lnTo>
                  <a:lnTo>
                    <a:pt x="17059" y="259"/>
                  </a:lnTo>
                  <a:lnTo>
                    <a:pt x="16437" y="211"/>
                  </a:lnTo>
                  <a:lnTo>
                    <a:pt x="15757" y="163"/>
                  </a:lnTo>
                  <a:lnTo>
                    <a:pt x="15019" y="125"/>
                  </a:lnTo>
                  <a:lnTo>
                    <a:pt x="14224" y="86"/>
                  </a:lnTo>
                  <a:lnTo>
                    <a:pt x="13381" y="58"/>
                  </a:lnTo>
                  <a:lnTo>
                    <a:pt x="12491" y="29"/>
                  </a:lnTo>
                  <a:lnTo>
                    <a:pt x="11571" y="10"/>
                  </a:lnTo>
                  <a:lnTo>
                    <a:pt x="10613"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3525722" y="4641150"/>
              <a:ext cx="995383" cy="90828"/>
            </a:xfrm>
            <a:custGeom>
              <a:avLst/>
              <a:gdLst/>
              <a:ahLst/>
              <a:cxnLst/>
              <a:rect l="l" t="t" r="r" b="b"/>
              <a:pathLst>
                <a:path w="45219" h="2558" extrusionOk="0">
                  <a:moveTo>
                    <a:pt x="22614" y="0"/>
                  </a:moveTo>
                  <a:lnTo>
                    <a:pt x="20296" y="10"/>
                  </a:lnTo>
                  <a:lnTo>
                    <a:pt x="18055" y="29"/>
                  </a:lnTo>
                  <a:lnTo>
                    <a:pt x="15890" y="58"/>
                  </a:lnTo>
                  <a:lnTo>
                    <a:pt x="13812" y="106"/>
                  </a:lnTo>
                  <a:lnTo>
                    <a:pt x="11839" y="154"/>
                  </a:lnTo>
                  <a:lnTo>
                    <a:pt x="9971" y="221"/>
                  </a:lnTo>
                  <a:lnTo>
                    <a:pt x="8228" y="297"/>
                  </a:lnTo>
                  <a:lnTo>
                    <a:pt x="6628" y="374"/>
                  </a:lnTo>
                  <a:lnTo>
                    <a:pt x="5163" y="470"/>
                  </a:lnTo>
                  <a:lnTo>
                    <a:pt x="3870" y="566"/>
                  </a:lnTo>
                  <a:lnTo>
                    <a:pt x="2730" y="671"/>
                  </a:lnTo>
                  <a:lnTo>
                    <a:pt x="2232" y="728"/>
                  </a:lnTo>
                  <a:lnTo>
                    <a:pt x="1782" y="786"/>
                  </a:lnTo>
                  <a:lnTo>
                    <a:pt x="1379" y="843"/>
                  </a:lnTo>
                  <a:lnTo>
                    <a:pt x="1025" y="901"/>
                  </a:lnTo>
                  <a:lnTo>
                    <a:pt x="718" y="958"/>
                  </a:lnTo>
                  <a:lnTo>
                    <a:pt x="460" y="1025"/>
                  </a:lnTo>
                  <a:lnTo>
                    <a:pt x="268" y="1083"/>
                  </a:lnTo>
                  <a:lnTo>
                    <a:pt x="182" y="1121"/>
                  </a:lnTo>
                  <a:lnTo>
                    <a:pt x="125" y="1150"/>
                  </a:lnTo>
                  <a:lnTo>
                    <a:pt x="67" y="1179"/>
                  </a:lnTo>
                  <a:lnTo>
                    <a:pt x="38" y="1217"/>
                  </a:lnTo>
                  <a:lnTo>
                    <a:pt x="10" y="1246"/>
                  </a:lnTo>
                  <a:lnTo>
                    <a:pt x="0" y="1274"/>
                  </a:lnTo>
                  <a:lnTo>
                    <a:pt x="10" y="1313"/>
                  </a:lnTo>
                  <a:lnTo>
                    <a:pt x="38" y="1341"/>
                  </a:lnTo>
                  <a:lnTo>
                    <a:pt x="67" y="1380"/>
                  </a:lnTo>
                  <a:lnTo>
                    <a:pt x="125" y="1408"/>
                  </a:lnTo>
                  <a:lnTo>
                    <a:pt x="182" y="1437"/>
                  </a:lnTo>
                  <a:lnTo>
                    <a:pt x="268" y="1475"/>
                  </a:lnTo>
                  <a:lnTo>
                    <a:pt x="460" y="1533"/>
                  </a:lnTo>
                  <a:lnTo>
                    <a:pt x="718" y="1600"/>
                  </a:lnTo>
                  <a:lnTo>
                    <a:pt x="1025" y="1657"/>
                  </a:lnTo>
                  <a:lnTo>
                    <a:pt x="1379" y="1715"/>
                  </a:lnTo>
                  <a:lnTo>
                    <a:pt x="1782" y="1772"/>
                  </a:lnTo>
                  <a:lnTo>
                    <a:pt x="2232" y="1830"/>
                  </a:lnTo>
                  <a:lnTo>
                    <a:pt x="2730" y="1887"/>
                  </a:lnTo>
                  <a:lnTo>
                    <a:pt x="3870" y="1993"/>
                  </a:lnTo>
                  <a:lnTo>
                    <a:pt x="5163" y="2088"/>
                  </a:lnTo>
                  <a:lnTo>
                    <a:pt x="6628" y="2184"/>
                  </a:lnTo>
                  <a:lnTo>
                    <a:pt x="8228" y="2261"/>
                  </a:lnTo>
                  <a:lnTo>
                    <a:pt x="9971" y="2337"/>
                  </a:lnTo>
                  <a:lnTo>
                    <a:pt x="11839" y="2405"/>
                  </a:lnTo>
                  <a:lnTo>
                    <a:pt x="13812" y="2452"/>
                  </a:lnTo>
                  <a:lnTo>
                    <a:pt x="15890" y="2500"/>
                  </a:lnTo>
                  <a:lnTo>
                    <a:pt x="18055" y="2529"/>
                  </a:lnTo>
                  <a:lnTo>
                    <a:pt x="20296" y="2548"/>
                  </a:lnTo>
                  <a:lnTo>
                    <a:pt x="22614" y="2558"/>
                  </a:lnTo>
                  <a:lnTo>
                    <a:pt x="24922" y="2548"/>
                  </a:lnTo>
                  <a:lnTo>
                    <a:pt x="27163" y="2529"/>
                  </a:lnTo>
                  <a:lnTo>
                    <a:pt x="29328" y="2500"/>
                  </a:lnTo>
                  <a:lnTo>
                    <a:pt x="31407" y="2452"/>
                  </a:lnTo>
                  <a:lnTo>
                    <a:pt x="33380" y="2405"/>
                  </a:lnTo>
                  <a:lnTo>
                    <a:pt x="35247" y="2337"/>
                  </a:lnTo>
                  <a:lnTo>
                    <a:pt x="36991" y="2261"/>
                  </a:lnTo>
                  <a:lnTo>
                    <a:pt x="38590" y="2184"/>
                  </a:lnTo>
                  <a:lnTo>
                    <a:pt x="40056" y="2088"/>
                  </a:lnTo>
                  <a:lnTo>
                    <a:pt x="41358" y="1993"/>
                  </a:lnTo>
                  <a:lnTo>
                    <a:pt x="42488" y="1887"/>
                  </a:lnTo>
                  <a:lnTo>
                    <a:pt x="42986" y="1830"/>
                  </a:lnTo>
                  <a:lnTo>
                    <a:pt x="43437" y="1772"/>
                  </a:lnTo>
                  <a:lnTo>
                    <a:pt x="43839" y="1715"/>
                  </a:lnTo>
                  <a:lnTo>
                    <a:pt x="44193" y="1657"/>
                  </a:lnTo>
                  <a:lnTo>
                    <a:pt x="44500" y="1600"/>
                  </a:lnTo>
                  <a:lnTo>
                    <a:pt x="44758" y="1533"/>
                  </a:lnTo>
                  <a:lnTo>
                    <a:pt x="44950" y="1475"/>
                  </a:lnTo>
                  <a:lnTo>
                    <a:pt x="45036" y="1437"/>
                  </a:lnTo>
                  <a:lnTo>
                    <a:pt x="45094" y="1408"/>
                  </a:lnTo>
                  <a:lnTo>
                    <a:pt x="45151" y="1380"/>
                  </a:lnTo>
                  <a:lnTo>
                    <a:pt x="45189" y="1341"/>
                  </a:lnTo>
                  <a:lnTo>
                    <a:pt x="45209" y="1313"/>
                  </a:lnTo>
                  <a:lnTo>
                    <a:pt x="45218" y="1274"/>
                  </a:lnTo>
                  <a:lnTo>
                    <a:pt x="45209" y="1246"/>
                  </a:lnTo>
                  <a:lnTo>
                    <a:pt x="45189" y="1217"/>
                  </a:lnTo>
                  <a:lnTo>
                    <a:pt x="45151" y="1179"/>
                  </a:lnTo>
                  <a:lnTo>
                    <a:pt x="45094" y="1150"/>
                  </a:lnTo>
                  <a:lnTo>
                    <a:pt x="45036" y="1121"/>
                  </a:lnTo>
                  <a:lnTo>
                    <a:pt x="44950" y="1083"/>
                  </a:lnTo>
                  <a:lnTo>
                    <a:pt x="44758" y="1025"/>
                  </a:lnTo>
                  <a:lnTo>
                    <a:pt x="44500" y="958"/>
                  </a:lnTo>
                  <a:lnTo>
                    <a:pt x="44193" y="901"/>
                  </a:lnTo>
                  <a:lnTo>
                    <a:pt x="43839" y="843"/>
                  </a:lnTo>
                  <a:lnTo>
                    <a:pt x="43437" y="786"/>
                  </a:lnTo>
                  <a:lnTo>
                    <a:pt x="42986" y="728"/>
                  </a:lnTo>
                  <a:lnTo>
                    <a:pt x="42488" y="671"/>
                  </a:lnTo>
                  <a:lnTo>
                    <a:pt x="41358" y="566"/>
                  </a:lnTo>
                  <a:lnTo>
                    <a:pt x="40056" y="470"/>
                  </a:lnTo>
                  <a:lnTo>
                    <a:pt x="38590" y="374"/>
                  </a:lnTo>
                  <a:lnTo>
                    <a:pt x="36991" y="297"/>
                  </a:lnTo>
                  <a:lnTo>
                    <a:pt x="35247" y="221"/>
                  </a:lnTo>
                  <a:lnTo>
                    <a:pt x="33380" y="154"/>
                  </a:lnTo>
                  <a:lnTo>
                    <a:pt x="31407" y="106"/>
                  </a:lnTo>
                  <a:lnTo>
                    <a:pt x="29328" y="58"/>
                  </a:lnTo>
                  <a:lnTo>
                    <a:pt x="27163" y="29"/>
                  </a:lnTo>
                  <a:lnTo>
                    <a:pt x="24922" y="10"/>
                  </a:lnTo>
                  <a:lnTo>
                    <a:pt x="22614"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5580521" y="4523830"/>
              <a:ext cx="288067" cy="139134"/>
            </a:xfrm>
            <a:custGeom>
              <a:avLst/>
              <a:gdLst/>
              <a:ahLst/>
              <a:cxnLst/>
              <a:rect l="l" t="t" r="r" b="b"/>
              <a:pathLst>
                <a:path w="8114" h="3919" extrusionOk="0">
                  <a:moveTo>
                    <a:pt x="1447" y="1"/>
                  </a:moveTo>
                  <a:lnTo>
                    <a:pt x="1" y="1007"/>
                  </a:lnTo>
                  <a:lnTo>
                    <a:pt x="2050" y="2826"/>
                  </a:lnTo>
                  <a:lnTo>
                    <a:pt x="2184" y="2932"/>
                  </a:lnTo>
                  <a:lnTo>
                    <a:pt x="2318" y="3037"/>
                  </a:lnTo>
                  <a:lnTo>
                    <a:pt x="2462" y="3123"/>
                  </a:lnTo>
                  <a:lnTo>
                    <a:pt x="2615" y="3210"/>
                  </a:lnTo>
                  <a:lnTo>
                    <a:pt x="2769" y="3277"/>
                  </a:lnTo>
                  <a:lnTo>
                    <a:pt x="2922" y="3344"/>
                  </a:lnTo>
                  <a:lnTo>
                    <a:pt x="3085" y="3392"/>
                  </a:lnTo>
                  <a:lnTo>
                    <a:pt x="3247" y="3439"/>
                  </a:lnTo>
                  <a:lnTo>
                    <a:pt x="3860" y="3564"/>
                  </a:lnTo>
                  <a:lnTo>
                    <a:pt x="4588" y="3698"/>
                  </a:lnTo>
                  <a:lnTo>
                    <a:pt x="4972" y="3765"/>
                  </a:lnTo>
                  <a:lnTo>
                    <a:pt x="5364" y="3813"/>
                  </a:lnTo>
                  <a:lnTo>
                    <a:pt x="5757" y="3861"/>
                  </a:lnTo>
                  <a:lnTo>
                    <a:pt x="6140" y="3899"/>
                  </a:lnTo>
                  <a:lnTo>
                    <a:pt x="6514" y="3918"/>
                  </a:lnTo>
                  <a:lnTo>
                    <a:pt x="6858" y="3918"/>
                  </a:lnTo>
                  <a:lnTo>
                    <a:pt x="7021" y="3909"/>
                  </a:lnTo>
                  <a:lnTo>
                    <a:pt x="7175" y="3899"/>
                  </a:lnTo>
                  <a:lnTo>
                    <a:pt x="7328" y="3880"/>
                  </a:lnTo>
                  <a:lnTo>
                    <a:pt x="7462" y="3861"/>
                  </a:lnTo>
                  <a:lnTo>
                    <a:pt x="7586" y="3832"/>
                  </a:lnTo>
                  <a:lnTo>
                    <a:pt x="7701" y="3794"/>
                  </a:lnTo>
                  <a:lnTo>
                    <a:pt x="7807" y="3746"/>
                  </a:lnTo>
                  <a:lnTo>
                    <a:pt x="7893" y="3698"/>
                  </a:lnTo>
                  <a:lnTo>
                    <a:pt x="7969" y="3641"/>
                  </a:lnTo>
                  <a:lnTo>
                    <a:pt x="8027" y="3574"/>
                  </a:lnTo>
                  <a:lnTo>
                    <a:pt x="8075" y="3497"/>
                  </a:lnTo>
                  <a:lnTo>
                    <a:pt x="8104" y="3420"/>
                  </a:lnTo>
                  <a:lnTo>
                    <a:pt x="8113" y="3353"/>
                  </a:lnTo>
                  <a:lnTo>
                    <a:pt x="8113" y="3296"/>
                  </a:lnTo>
                  <a:lnTo>
                    <a:pt x="8113" y="3238"/>
                  </a:lnTo>
                  <a:lnTo>
                    <a:pt x="8094" y="3181"/>
                  </a:lnTo>
                  <a:lnTo>
                    <a:pt x="8075" y="3123"/>
                  </a:lnTo>
                  <a:lnTo>
                    <a:pt x="8046" y="3076"/>
                  </a:lnTo>
                  <a:lnTo>
                    <a:pt x="7979" y="2961"/>
                  </a:lnTo>
                  <a:lnTo>
                    <a:pt x="7883" y="2855"/>
                  </a:lnTo>
                  <a:lnTo>
                    <a:pt x="7768" y="2750"/>
                  </a:lnTo>
                  <a:lnTo>
                    <a:pt x="7634" y="2654"/>
                  </a:lnTo>
                  <a:lnTo>
                    <a:pt x="7481" y="2549"/>
                  </a:lnTo>
                  <a:lnTo>
                    <a:pt x="7318" y="2453"/>
                  </a:lnTo>
                  <a:lnTo>
                    <a:pt x="7136" y="2367"/>
                  </a:lnTo>
                  <a:lnTo>
                    <a:pt x="6945" y="2271"/>
                  </a:lnTo>
                  <a:lnTo>
                    <a:pt x="6734" y="2185"/>
                  </a:lnTo>
                  <a:lnTo>
                    <a:pt x="6312" y="2022"/>
                  </a:lnTo>
                  <a:lnTo>
                    <a:pt x="5862" y="1878"/>
                  </a:lnTo>
                  <a:lnTo>
                    <a:pt x="5403" y="1744"/>
                  </a:lnTo>
                  <a:lnTo>
                    <a:pt x="4972" y="1629"/>
                  </a:lnTo>
                  <a:lnTo>
                    <a:pt x="4550" y="1524"/>
                  </a:lnTo>
                  <a:lnTo>
                    <a:pt x="4186" y="1438"/>
                  </a:lnTo>
                  <a:lnTo>
                    <a:pt x="3621" y="1323"/>
                  </a:lnTo>
                  <a:lnTo>
                    <a:pt x="3410" y="1284"/>
                  </a:lnTo>
                  <a:lnTo>
                    <a:pt x="1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3950723" y="4466034"/>
              <a:ext cx="209181" cy="236376"/>
            </a:xfrm>
            <a:custGeom>
              <a:avLst/>
              <a:gdLst/>
              <a:ahLst/>
              <a:cxnLst/>
              <a:rect l="l" t="t" r="r" b="b"/>
              <a:pathLst>
                <a:path w="5892" h="6658" extrusionOk="0">
                  <a:moveTo>
                    <a:pt x="5508" y="1"/>
                  </a:moveTo>
                  <a:lnTo>
                    <a:pt x="3047" y="1198"/>
                  </a:lnTo>
                  <a:lnTo>
                    <a:pt x="2893" y="1284"/>
                  </a:lnTo>
                  <a:lnTo>
                    <a:pt x="2750" y="1370"/>
                  </a:lnTo>
                  <a:lnTo>
                    <a:pt x="2616" y="1466"/>
                  </a:lnTo>
                  <a:lnTo>
                    <a:pt x="2481" y="1571"/>
                  </a:lnTo>
                  <a:lnTo>
                    <a:pt x="2357" y="1686"/>
                  </a:lnTo>
                  <a:lnTo>
                    <a:pt x="2242" y="1811"/>
                  </a:lnTo>
                  <a:lnTo>
                    <a:pt x="2127" y="1945"/>
                  </a:lnTo>
                  <a:lnTo>
                    <a:pt x="2022" y="2079"/>
                  </a:lnTo>
                  <a:lnTo>
                    <a:pt x="1677" y="2596"/>
                  </a:lnTo>
                  <a:lnTo>
                    <a:pt x="1275" y="3219"/>
                  </a:lnTo>
                  <a:lnTo>
                    <a:pt x="1064" y="3545"/>
                  </a:lnTo>
                  <a:lnTo>
                    <a:pt x="872" y="3889"/>
                  </a:lnTo>
                  <a:lnTo>
                    <a:pt x="681" y="4234"/>
                  </a:lnTo>
                  <a:lnTo>
                    <a:pt x="499" y="4579"/>
                  </a:lnTo>
                  <a:lnTo>
                    <a:pt x="336" y="4914"/>
                  </a:lnTo>
                  <a:lnTo>
                    <a:pt x="202" y="5230"/>
                  </a:lnTo>
                  <a:lnTo>
                    <a:pt x="154" y="5384"/>
                  </a:lnTo>
                  <a:lnTo>
                    <a:pt x="96" y="5537"/>
                  </a:lnTo>
                  <a:lnTo>
                    <a:pt x="58" y="5680"/>
                  </a:lnTo>
                  <a:lnTo>
                    <a:pt x="29" y="5815"/>
                  </a:lnTo>
                  <a:lnTo>
                    <a:pt x="10" y="5939"/>
                  </a:lnTo>
                  <a:lnTo>
                    <a:pt x="1" y="6064"/>
                  </a:lnTo>
                  <a:lnTo>
                    <a:pt x="1" y="6169"/>
                  </a:lnTo>
                  <a:lnTo>
                    <a:pt x="10" y="6274"/>
                  </a:lnTo>
                  <a:lnTo>
                    <a:pt x="39" y="6370"/>
                  </a:lnTo>
                  <a:lnTo>
                    <a:pt x="77" y="6447"/>
                  </a:lnTo>
                  <a:lnTo>
                    <a:pt x="125" y="6514"/>
                  </a:lnTo>
                  <a:lnTo>
                    <a:pt x="192" y="6571"/>
                  </a:lnTo>
                  <a:lnTo>
                    <a:pt x="250" y="6610"/>
                  </a:lnTo>
                  <a:lnTo>
                    <a:pt x="298" y="6629"/>
                  </a:lnTo>
                  <a:lnTo>
                    <a:pt x="355" y="6648"/>
                  </a:lnTo>
                  <a:lnTo>
                    <a:pt x="413" y="6657"/>
                  </a:lnTo>
                  <a:lnTo>
                    <a:pt x="537" y="6657"/>
                  </a:lnTo>
                  <a:lnTo>
                    <a:pt x="662" y="6629"/>
                  </a:lnTo>
                  <a:lnTo>
                    <a:pt x="796" y="6590"/>
                  </a:lnTo>
                  <a:lnTo>
                    <a:pt x="939" y="6523"/>
                  </a:lnTo>
                  <a:lnTo>
                    <a:pt x="1083" y="6437"/>
                  </a:lnTo>
                  <a:lnTo>
                    <a:pt x="1227" y="6332"/>
                  </a:lnTo>
                  <a:lnTo>
                    <a:pt x="1380" y="6217"/>
                  </a:lnTo>
                  <a:lnTo>
                    <a:pt x="1533" y="6083"/>
                  </a:lnTo>
                  <a:lnTo>
                    <a:pt x="1696" y="5939"/>
                  </a:lnTo>
                  <a:lnTo>
                    <a:pt x="1849" y="5776"/>
                  </a:lnTo>
                  <a:lnTo>
                    <a:pt x="2165" y="5441"/>
                  </a:lnTo>
                  <a:lnTo>
                    <a:pt x="2472" y="5087"/>
                  </a:lnTo>
                  <a:lnTo>
                    <a:pt x="2769" y="4723"/>
                  </a:lnTo>
                  <a:lnTo>
                    <a:pt x="3047" y="4359"/>
                  </a:lnTo>
                  <a:lnTo>
                    <a:pt x="3296" y="4014"/>
                  </a:lnTo>
                  <a:lnTo>
                    <a:pt x="3516" y="3698"/>
                  </a:lnTo>
                  <a:lnTo>
                    <a:pt x="3842" y="3228"/>
                  </a:lnTo>
                  <a:lnTo>
                    <a:pt x="3956" y="3047"/>
                  </a:lnTo>
                  <a:lnTo>
                    <a:pt x="5891" y="1725"/>
                  </a:lnTo>
                  <a:lnTo>
                    <a:pt x="55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4109202" y="3262998"/>
              <a:ext cx="1703978" cy="44911"/>
            </a:xfrm>
            <a:custGeom>
              <a:avLst/>
              <a:gdLst/>
              <a:ahLst/>
              <a:cxnLst/>
              <a:rect l="l" t="t" r="r" b="b"/>
              <a:pathLst>
                <a:path w="47996" h="1265" extrusionOk="0">
                  <a:moveTo>
                    <a:pt x="0" y="0"/>
                  </a:moveTo>
                  <a:lnTo>
                    <a:pt x="0" y="1265"/>
                  </a:lnTo>
                  <a:lnTo>
                    <a:pt x="47996" y="1265"/>
                  </a:lnTo>
                  <a:lnTo>
                    <a:pt x="47996"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3841912" y="3228313"/>
              <a:ext cx="534952" cy="1474135"/>
            </a:xfrm>
            <a:custGeom>
              <a:avLst/>
              <a:gdLst/>
              <a:ahLst/>
              <a:cxnLst/>
              <a:rect l="l" t="t" r="r" b="b"/>
              <a:pathLst>
                <a:path w="15068" h="41522" extrusionOk="0">
                  <a:moveTo>
                    <a:pt x="11130" y="0"/>
                  </a:moveTo>
                  <a:lnTo>
                    <a:pt x="1" y="41521"/>
                  </a:lnTo>
                  <a:lnTo>
                    <a:pt x="1409" y="41521"/>
                  </a:lnTo>
                  <a:lnTo>
                    <a:pt x="15067" y="383"/>
                  </a:lnTo>
                  <a:lnTo>
                    <a:pt x="1113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5515909" y="3228313"/>
              <a:ext cx="534916" cy="1474135"/>
            </a:xfrm>
            <a:custGeom>
              <a:avLst/>
              <a:gdLst/>
              <a:ahLst/>
              <a:cxnLst/>
              <a:rect l="l" t="t" r="r" b="b"/>
              <a:pathLst>
                <a:path w="15067" h="41522" extrusionOk="0">
                  <a:moveTo>
                    <a:pt x="3928" y="0"/>
                  </a:moveTo>
                  <a:lnTo>
                    <a:pt x="1" y="383"/>
                  </a:lnTo>
                  <a:lnTo>
                    <a:pt x="13649" y="41521"/>
                  </a:lnTo>
                  <a:lnTo>
                    <a:pt x="15067" y="41521"/>
                  </a:lnTo>
                  <a:lnTo>
                    <a:pt x="392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4007171" y="3158589"/>
              <a:ext cx="1914153" cy="114638"/>
            </a:xfrm>
            <a:custGeom>
              <a:avLst/>
              <a:gdLst/>
              <a:ahLst/>
              <a:cxnLst/>
              <a:rect l="l" t="t" r="r" b="b"/>
              <a:pathLst>
                <a:path w="53916" h="3229" extrusionOk="0">
                  <a:moveTo>
                    <a:pt x="1" y="1"/>
                  </a:moveTo>
                  <a:lnTo>
                    <a:pt x="1" y="3229"/>
                  </a:lnTo>
                  <a:lnTo>
                    <a:pt x="53916" y="3229"/>
                  </a:lnTo>
                  <a:lnTo>
                    <a:pt x="539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5118400" y="2880435"/>
              <a:ext cx="295203" cy="279227"/>
            </a:xfrm>
            <a:custGeom>
              <a:avLst/>
              <a:gdLst/>
              <a:ahLst/>
              <a:cxnLst/>
              <a:rect l="l" t="t" r="r" b="b"/>
              <a:pathLst>
                <a:path w="8315" h="7865" extrusionOk="0">
                  <a:moveTo>
                    <a:pt x="1" y="1"/>
                  </a:moveTo>
                  <a:lnTo>
                    <a:pt x="1993" y="7865"/>
                  </a:lnTo>
                  <a:lnTo>
                    <a:pt x="8315" y="7865"/>
                  </a:lnTo>
                  <a:lnTo>
                    <a:pt x="632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4628090" y="2140196"/>
              <a:ext cx="1228600" cy="793374"/>
            </a:xfrm>
            <a:custGeom>
              <a:avLst/>
              <a:gdLst/>
              <a:ahLst/>
              <a:cxnLst/>
              <a:rect l="l" t="t" r="r" b="b"/>
              <a:pathLst>
                <a:path w="34606" h="22347" extrusionOk="0">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4628090" y="2140196"/>
              <a:ext cx="1228600" cy="793374"/>
            </a:xfrm>
            <a:custGeom>
              <a:avLst/>
              <a:gdLst/>
              <a:ahLst/>
              <a:cxnLst/>
              <a:rect l="l" t="t" r="r" b="b"/>
              <a:pathLst>
                <a:path w="34606" h="22347" extrusionOk="0">
                  <a:moveTo>
                    <a:pt x="32642" y="1916"/>
                  </a:moveTo>
                  <a:lnTo>
                    <a:pt x="30353" y="20430"/>
                  </a:lnTo>
                  <a:lnTo>
                    <a:pt x="1964" y="20430"/>
                  </a:lnTo>
                  <a:lnTo>
                    <a:pt x="4253" y="1916"/>
                  </a:lnTo>
                  <a:close/>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4697779" y="2208181"/>
              <a:ext cx="1089217" cy="657364"/>
            </a:xfrm>
            <a:custGeom>
              <a:avLst/>
              <a:gdLst/>
              <a:ahLst/>
              <a:cxnLst/>
              <a:rect l="l" t="t" r="r" b="b"/>
              <a:pathLst>
                <a:path w="30680" h="18516" fill="none" extrusionOk="0">
                  <a:moveTo>
                    <a:pt x="30679" y="1"/>
                  </a:moveTo>
                  <a:lnTo>
                    <a:pt x="28390" y="18515"/>
                  </a:lnTo>
                  <a:lnTo>
                    <a:pt x="1" y="18515"/>
                  </a:lnTo>
                  <a:lnTo>
                    <a:pt x="2290" y="1"/>
                  </a:lnTo>
                  <a:lnTo>
                    <a:pt x="306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4628090" y="2140196"/>
              <a:ext cx="1228600" cy="793374"/>
            </a:xfrm>
            <a:custGeom>
              <a:avLst/>
              <a:gdLst/>
              <a:ahLst/>
              <a:cxnLst/>
              <a:rect l="l" t="t" r="r" b="b"/>
              <a:pathLst>
                <a:path w="34606" h="22347" fill="none" extrusionOk="0">
                  <a:moveTo>
                    <a:pt x="32958" y="0"/>
                  </a:moveTo>
                  <a:lnTo>
                    <a:pt x="4004" y="0"/>
                  </a:lnTo>
                  <a:lnTo>
                    <a:pt x="4004" y="0"/>
                  </a:ln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lnTo>
                    <a:pt x="329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5022866" y="3079385"/>
              <a:ext cx="390741" cy="80271"/>
            </a:xfrm>
            <a:custGeom>
              <a:avLst/>
              <a:gdLst/>
              <a:ahLst/>
              <a:cxnLst/>
              <a:rect l="l" t="t" r="r" b="b"/>
              <a:pathLst>
                <a:path w="11006" h="2261" extrusionOk="0">
                  <a:moveTo>
                    <a:pt x="2165" y="0"/>
                  </a:moveTo>
                  <a:lnTo>
                    <a:pt x="1945" y="10"/>
                  </a:lnTo>
                  <a:lnTo>
                    <a:pt x="1734" y="48"/>
                  </a:lnTo>
                  <a:lnTo>
                    <a:pt x="1523" y="96"/>
                  </a:lnTo>
                  <a:lnTo>
                    <a:pt x="1322" y="173"/>
                  </a:lnTo>
                  <a:lnTo>
                    <a:pt x="1131" y="259"/>
                  </a:lnTo>
                  <a:lnTo>
                    <a:pt x="958" y="374"/>
                  </a:lnTo>
                  <a:lnTo>
                    <a:pt x="786" y="498"/>
                  </a:lnTo>
                  <a:lnTo>
                    <a:pt x="633" y="632"/>
                  </a:lnTo>
                  <a:lnTo>
                    <a:pt x="499" y="786"/>
                  </a:lnTo>
                  <a:lnTo>
                    <a:pt x="374" y="958"/>
                  </a:lnTo>
                  <a:lnTo>
                    <a:pt x="259" y="1140"/>
                  </a:lnTo>
                  <a:lnTo>
                    <a:pt x="173" y="1322"/>
                  </a:lnTo>
                  <a:lnTo>
                    <a:pt x="96" y="1523"/>
                  </a:lnTo>
                  <a:lnTo>
                    <a:pt x="48" y="1734"/>
                  </a:lnTo>
                  <a:lnTo>
                    <a:pt x="10" y="1944"/>
                  </a:lnTo>
                  <a:lnTo>
                    <a:pt x="0" y="2165"/>
                  </a:lnTo>
                  <a:lnTo>
                    <a:pt x="0" y="2261"/>
                  </a:lnTo>
                  <a:lnTo>
                    <a:pt x="11006" y="2261"/>
                  </a:lnTo>
                  <a:lnTo>
                    <a:pt x="11006" y="2165"/>
                  </a:lnTo>
                  <a:lnTo>
                    <a:pt x="10996" y="1944"/>
                  </a:lnTo>
                  <a:lnTo>
                    <a:pt x="10967" y="1734"/>
                  </a:lnTo>
                  <a:lnTo>
                    <a:pt x="10910" y="1523"/>
                  </a:lnTo>
                  <a:lnTo>
                    <a:pt x="10843" y="1322"/>
                  </a:lnTo>
                  <a:lnTo>
                    <a:pt x="10747" y="1140"/>
                  </a:lnTo>
                  <a:lnTo>
                    <a:pt x="10642" y="958"/>
                  </a:lnTo>
                  <a:lnTo>
                    <a:pt x="10517" y="786"/>
                  </a:lnTo>
                  <a:lnTo>
                    <a:pt x="10374" y="632"/>
                  </a:lnTo>
                  <a:lnTo>
                    <a:pt x="10220" y="498"/>
                  </a:lnTo>
                  <a:lnTo>
                    <a:pt x="10057" y="374"/>
                  </a:lnTo>
                  <a:lnTo>
                    <a:pt x="9875" y="259"/>
                  </a:lnTo>
                  <a:lnTo>
                    <a:pt x="9684" y="173"/>
                  </a:lnTo>
                  <a:lnTo>
                    <a:pt x="9483" y="96"/>
                  </a:lnTo>
                  <a:lnTo>
                    <a:pt x="9282" y="48"/>
                  </a:lnTo>
                  <a:lnTo>
                    <a:pt x="9061" y="10"/>
                  </a:lnTo>
                  <a:lnTo>
                    <a:pt x="8841"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852494" y="2303395"/>
              <a:ext cx="320375" cy="46970"/>
            </a:xfrm>
            <a:custGeom>
              <a:avLst/>
              <a:gdLst/>
              <a:ahLst/>
              <a:cxnLst/>
              <a:rect l="l" t="t" r="r" b="b"/>
              <a:pathLst>
                <a:path w="9024" h="1323" extrusionOk="0">
                  <a:moveTo>
                    <a:pt x="173" y="1"/>
                  </a:moveTo>
                  <a:lnTo>
                    <a:pt x="1" y="1323"/>
                  </a:lnTo>
                  <a:lnTo>
                    <a:pt x="8861" y="1323"/>
                  </a:lnTo>
                  <a:lnTo>
                    <a:pt x="90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5336733" y="2406456"/>
              <a:ext cx="320339" cy="47289"/>
            </a:xfrm>
            <a:custGeom>
              <a:avLst/>
              <a:gdLst/>
              <a:ahLst/>
              <a:cxnLst/>
              <a:rect l="l" t="t" r="r" b="b"/>
              <a:pathLst>
                <a:path w="9023" h="1332" extrusionOk="0">
                  <a:moveTo>
                    <a:pt x="163" y="0"/>
                  </a:moveTo>
                  <a:lnTo>
                    <a:pt x="0" y="1331"/>
                  </a:lnTo>
                  <a:lnTo>
                    <a:pt x="8860" y="1331"/>
                  </a:lnTo>
                  <a:lnTo>
                    <a:pt x="9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5160220" y="2509801"/>
              <a:ext cx="343842" cy="47325"/>
            </a:xfrm>
            <a:custGeom>
              <a:avLst/>
              <a:gdLst/>
              <a:ahLst/>
              <a:cxnLst/>
              <a:rect l="l" t="t" r="r" b="b"/>
              <a:pathLst>
                <a:path w="9685" h="1333" extrusionOk="0">
                  <a:moveTo>
                    <a:pt x="164" y="1"/>
                  </a:moveTo>
                  <a:lnTo>
                    <a:pt x="1" y="1332"/>
                  </a:lnTo>
                  <a:lnTo>
                    <a:pt x="9522" y="1332"/>
                  </a:lnTo>
                  <a:lnTo>
                    <a:pt x="9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4842305" y="2406456"/>
              <a:ext cx="440053" cy="47289"/>
            </a:xfrm>
            <a:custGeom>
              <a:avLst/>
              <a:gdLst/>
              <a:ahLst/>
              <a:cxnLst/>
              <a:rect l="l" t="t" r="r" b="b"/>
              <a:pathLst>
                <a:path w="12395" h="1332" extrusionOk="0">
                  <a:moveTo>
                    <a:pt x="163" y="0"/>
                  </a:moveTo>
                  <a:lnTo>
                    <a:pt x="0" y="1331"/>
                  </a:lnTo>
                  <a:lnTo>
                    <a:pt x="12232" y="1331"/>
                  </a:lnTo>
                  <a:lnTo>
                    <a:pt x="12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4831087" y="2509801"/>
              <a:ext cx="274789" cy="47325"/>
            </a:xfrm>
            <a:custGeom>
              <a:avLst/>
              <a:gdLst/>
              <a:ahLst/>
              <a:cxnLst/>
              <a:rect l="l" t="t" r="r" b="b"/>
              <a:pathLst>
                <a:path w="7740" h="1333" extrusionOk="0">
                  <a:moveTo>
                    <a:pt x="163" y="1"/>
                  </a:moveTo>
                  <a:lnTo>
                    <a:pt x="0" y="1332"/>
                  </a:lnTo>
                  <a:lnTo>
                    <a:pt x="7577" y="1332"/>
                  </a:lnTo>
                  <a:lnTo>
                    <a:pt x="7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a:off x="4816105" y="2613181"/>
              <a:ext cx="369333" cy="47289"/>
            </a:xfrm>
            <a:custGeom>
              <a:avLst/>
              <a:gdLst/>
              <a:ahLst/>
              <a:cxnLst/>
              <a:rect l="l" t="t" r="r" b="b"/>
              <a:pathLst>
                <a:path w="10403" h="1332" extrusionOk="0">
                  <a:moveTo>
                    <a:pt x="164" y="1"/>
                  </a:moveTo>
                  <a:lnTo>
                    <a:pt x="1" y="1332"/>
                  </a:lnTo>
                  <a:lnTo>
                    <a:pt x="10240" y="1332"/>
                  </a:lnTo>
                  <a:lnTo>
                    <a:pt x="104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5229271" y="2613181"/>
              <a:ext cx="180246" cy="47289"/>
            </a:xfrm>
            <a:custGeom>
              <a:avLst/>
              <a:gdLst/>
              <a:ahLst/>
              <a:cxnLst/>
              <a:rect l="l" t="t" r="r" b="b"/>
              <a:pathLst>
                <a:path w="5077" h="1332" extrusionOk="0">
                  <a:moveTo>
                    <a:pt x="163" y="1"/>
                  </a:moveTo>
                  <a:lnTo>
                    <a:pt x="0" y="1332"/>
                  </a:lnTo>
                  <a:lnTo>
                    <a:pt x="4914" y="1332"/>
                  </a:lnTo>
                  <a:lnTo>
                    <a:pt x="5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4802863" y="2716561"/>
              <a:ext cx="204068" cy="47289"/>
            </a:xfrm>
            <a:custGeom>
              <a:avLst/>
              <a:gdLst/>
              <a:ahLst/>
              <a:cxnLst/>
              <a:rect l="l" t="t" r="r" b="b"/>
              <a:pathLst>
                <a:path w="5748" h="1332" extrusionOk="0">
                  <a:moveTo>
                    <a:pt x="163" y="0"/>
                  </a:moveTo>
                  <a:lnTo>
                    <a:pt x="0" y="1332"/>
                  </a:lnTo>
                  <a:lnTo>
                    <a:pt x="5584" y="1332"/>
                  </a:lnTo>
                  <a:lnTo>
                    <a:pt x="57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4439365" y="3464966"/>
              <a:ext cx="1235771" cy="1133772"/>
            </a:xfrm>
            <a:custGeom>
              <a:avLst/>
              <a:gdLst/>
              <a:ahLst/>
              <a:cxnLst/>
              <a:rect l="l" t="t" r="r" b="b"/>
              <a:pathLst>
                <a:path w="34808" h="31935" extrusionOk="0">
                  <a:moveTo>
                    <a:pt x="6092" y="1"/>
                  </a:moveTo>
                  <a:lnTo>
                    <a:pt x="5814" y="20"/>
                  </a:lnTo>
                  <a:lnTo>
                    <a:pt x="5537" y="39"/>
                  </a:lnTo>
                  <a:lnTo>
                    <a:pt x="5268" y="77"/>
                  </a:lnTo>
                  <a:lnTo>
                    <a:pt x="4991" y="135"/>
                  </a:lnTo>
                  <a:lnTo>
                    <a:pt x="4713" y="192"/>
                  </a:lnTo>
                  <a:lnTo>
                    <a:pt x="4445" y="269"/>
                  </a:lnTo>
                  <a:lnTo>
                    <a:pt x="4176" y="365"/>
                  </a:lnTo>
                  <a:lnTo>
                    <a:pt x="3918" y="460"/>
                  </a:lnTo>
                  <a:lnTo>
                    <a:pt x="3650" y="575"/>
                  </a:lnTo>
                  <a:lnTo>
                    <a:pt x="3391" y="700"/>
                  </a:lnTo>
                  <a:lnTo>
                    <a:pt x="3142" y="844"/>
                  </a:lnTo>
                  <a:lnTo>
                    <a:pt x="2893" y="997"/>
                  </a:lnTo>
                  <a:lnTo>
                    <a:pt x="2711" y="1112"/>
                  </a:lnTo>
                  <a:lnTo>
                    <a:pt x="2548" y="1227"/>
                  </a:lnTo>
                  <a:lnTo>
                    <a:pt x="2385" y="1351"/>
                  </a:lnTo>
                  <a:lnTo>
                    <a:pt x="2223" y="1485"/>
                  </a:lnTo>
                  <a:lnTo>
                    <a:pt x="2069" y="1619"/>
                  </a:lnTo>
                  <a:lnTo>
                    <a:pt x="1926" y="1753"/>
                  </a:lnTo>
                  <a:lnTo>
                    <a:pt x="1782" y="1897"/>
                  </a:lnTo>
                  <a:lnTo>
                    <a:pt x="1648" y="2041"/>
                  </a:lnTo>
                  <a:lnTo>
                    <a:pt x="1514" y="2185"/>
                  </a:lnTo>
                  <a:lnTo>
                    <a:pt x="1389" y="2338"/>
                  </a:lnTo>
                  <a:lnTo>
                    <a:pt x="1265" y="2491"/>
                  </a:lnTo>
                  <a:lnTo>
                    <a:pt x="1150" y="2644"/>
                  </a:lnTo>
                  <a:lnTo>
                    <a:pt x="1044" y="2807"/>
                  </a:lnTo>
                  <a:lnTo>
                    <a:pt x="939" y="2960"/>
                  </a:lnTo>
                  <a:lnTo>
                    <a:pt x="843" y="3133"/>
                  </a:lnTo>
                  <a:lnTo>
                    <a:pt x="748" y="3296"/>
                  </a:lnTo>
                  <a:lnTo>
                    <a:pt x="661" y="3468"/>
                  </a:lnTo>
                  <a:lnTo>
                    <a:pt x="575" y="3640"/>
                  </a:lnTo>
                  <a:lnTo>
                    <a:pt x="498" y="3813"/>
                  </a:lnTo>
                  <a:lnTo>
                    <a:pt x="431" y="3985"/>
                  </a:lnTo>
                  <a:lnTo>
                    <a:pt x="307" y="4340"/>
                  </a:lnTo>
                  <a:lnTo>
                    <a:pt x="202" y="4704"/>
                  </a:lnTo>
                  <a:lnTo>
                    <a:pt x="115" y="5068"/>
                  </a:lnTo>
                  <a:lnTo>
                    <a:pt x="58" y="5441"/>
                  </a:lnTo>
                  <a:lnTo>
                    <a:pt x="20" y="5815"/>
                  </a:lnTo>
                  <a:lnTo>
                    <a:pt x="0" y="6188"/>
                  </a:lnTo>
                  <a:lnTo>
                    <a:pt x="10" y="6562"/>
                  </a:lnTo>
                  <a:lnTo>
                    <a:pt x="29" y="6935"/>
                  </a:lnTo>
                  <a:lnTo>
                    <a:pt x="87" y="7309"/>
                  </a:lnTo>
                  <a:lnTo>
                    <a:pt x="154" y="7673"/>
                  </a:lnTo>
                  <a:lnTo>
                    <a:pt x="249" y="8037"/>
                  </a:lnTo>
                  <a:lnTo>
                    <a:pt x="364" y="8401"/>
                  </a:lnTo>
                  <a:lnTo>
                    <a:pt x="431" y="8573"/>
                  </a:lnTo>
                  <a:lnTo>
                    <a:pt x="498" y="8746"/>
                  </a:lnTo>
                  <a:lnTo>
                    <a:pt x="575" y="8928"/>
                  </a:lnTo>
                  <a:lnTo>
                    <a:pt x="661" y="9100"/>
                  </a:lnTo>
                  <a:lnTo>
                    <a:pt x="748" y="9263"/>
                  </a:lnTo>
                  <a:lnTo>
                    <a:pt x="843" y="9435"/>
                  </a:lnTo>
                  <a:lnTo>
                    <a:pt x="939" y="9598"/>
                  </a:lnTo>
                  <a:lnTo>
                    <a:pt x="1044" y="9761"/>
                  </a:lnTo>
                  <a:lnTo>
                    <a:pt x="1150" y="9924"/>
                  </a:lnTo>
                  <a:lnTo>
                    <a:pt x="1265" y="10077"/>
                  </a:lnTo>
                  <a:lnTo>
                    <a:pt x="1389" y="10230"/>
                  </a:lnTo>
                  <a:lnTo>
                    <a:pt x="1514" y="10383"/>
                  </a:lnTo>
                  <a:lnTo>
                    <a:pt x="1648" y="10527"/>
                  </a:lnTo>
                  <a:lnTo>
                    <a:pt x="1782" y="10671"/>
                  </a:lnTo>
                  <a:lnTo>
                    <a:pt x="1926" y="10814"/>
                  </a:lnTo>
                  <a:lnTo>
                    <a:pt x="2079" y="10948"/>
                  </a:lnTo>
                  <a:lnTo>
                    <a:pt x="2232" y="11083"/>
                  </a:lnTo>
                  <a:lnTo>
                    <a:pt x="2395" y="11217"/>
                  </a:lnTo>
                  <a:lnTo>
                    <a:pt x="2558" y="11341"/>
                  </a:lnTo>
                  <a:lnTo>
                    <a:pt x="2730" y="11466"/>
                  </a:lnTo>
                  <a:lnTo>
                    <a:pt x="32566" y="31934"/>
                  </a:lnTo>
                  <a:lnTo>
                    <a:pt x="32767" y="31838"/>
                  </a:lnTo>
                  <a:lnTo>
                    <a:pt x="32968" y="31723"/>
                  </a:lnTo>
                  <a:lnTo>
                    <a:pt x="33150" y="31618"/>
                  </a:lnTo>
                  <a:lnTo>
                    <a:pt x="33332" y="31503"/>
                  </a:lnTo>
                  <a:lnTo>
                    <a:pt x="33505" y="31388"/>
                  </a:lnTo>
                  <a:lnTo>
                    <a:pt x="33677" y="31264"/>
                  </a:lnTo>
                  <a:lnTo>
                    <a:pt x="33830" y="31139"/>
                  </a:lnTo>
                  <a:lnTo>
                    <a:pt x="33974" y="31015"/>
                  </a:lnTo>
                  <a:lnTo>
                    <a:pt x="34118" y="30881"/>
                  </a:lnTo>
                  <a:lnTo>
                    <a:pt x="34242" y="30737"/>
                  </a:lnTo>
                  <a:lnTo>
                    <a:pt x="34367" y="30603"/>
                  </a:lnTo>
                  <a:lnTo>
                    <a:pt x="34472" y="30459"/>
                  </a:lnTo>
                  <a:lnTo>
                    <a:pt x="34568" y="30306"/>
                  </a:lnTo>
                  <a:lnTo>
                    <a:pt x="34664" y="30153"/>
                  </a:lnTo>
                  <a:lnTo>
                    <a:pt x="34740" y="29990"/>
                  </a:lnTo>
                  <a:lnTo>
                    <a:pt x="34807" y="29827"/>
                  </a:lnTo>
                  <a:lnTo>
                    <a:pt x="11054" y="2185"/>
                  </a:lnTo>
                  <a:lnTo>
                    <a:pt x="10852" y="1964"/>
                  </a:lnTo>
                  <a:lnTo>
                    <a:pt x="10651" y="1763"/>
                  </a:lnTo>
                  <a:lnTo>
                    <a:pt x="10441" y="1572"/>
                  </a:lnTo>
                  <a:lnTo>
                    <a:pt x="10220" y="1380"/>
                  </a:lnTo>
                  <a:lnTo>
                    <a:pt x="10000" y="1208"/>
                  </a:lnTo>
                  <a:lnTo>
                    <a:pt x="9761" y="1045"/>
                  </a:lnTo>
                  <a:lnTo>
                    <a:pt x="9531" y="901"/>
                  </a:lnTo>
                  <a:lnTo>
                    <a:pt x="9282" y="757"/>
                  </a:lnTo>
                  <a:lnTo>
                    <a:pt x="9033" y="633"/>
                  </a:lnTo>
                  <a:lnTo>
                    <a:pt x="8784" y="518"/>
                  </a:lnTo>
                  <a:lnTo>
                    <a:pt x="8525" y="413"/>
                  </a:lnTo>
                  <a:lnTo>
                    <a:pt x="8266" y="317"/>
                  </a:lnTo>
                  <a:lnTo>
                    <a:pt x="7998" y="240"/>
                  </a:lnTo>
                  <a:lnTo>
                    <a:pt x="7730" y="164"/>
                  </a:lnTo>
                  <a:lnTo>
                    <a:pt x="7462" y="106"/>
                  </a:lnTo>
                  <a:lnTo>
                    <a:pt x="7194" y="68"/>
                  </a:lnTo>
                  <a:lnTo>
                    <a:pt x="6916" y="29"/>
                  </a:lnTo>
                  <a:lnTo>
                    <a:pt x="6648" y="10"/>
                  </a:lnTo>
                  <a:lnTo>
                    <a:pt x="6370" y="1"/>
                  </a:lnTo>
                  <a:close/>
                </a:path>
              </a:pathLst>
            </a:custGeom>
            <a:solidFill>
              <a:srgbClr val="6F1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4195221" y="2199696"/>
              <a:ext cx="205772" cy="324777"/>
            </a:xfrm>
            <a:custGeom>
              <a:avLst/>
              <a:gdLst/>
              <a:ahLst/>
              <a:cxnLst/>
              <a:rect l="l" t="t" r="r" b="b"/>
              <a:pathLst>
                <a:path w="5796" h="9148" extrusionOk="0">
                  <a:moveTo>
                    <a:pt x="3573" y="1"/>
                  </a:moveTo>
                  <a:lnTo>
                    <a:pt x="3228" y="796"/>
                  </a:lnTo>
                  <a:lnTo>
                    <a:pt x="2893" y="1543"/>
                  </a:lnTo>
                  <a:lnTo>
                    <a:pt x="2567" y="2232"/>
                  </a:lnTo>
                  <a:lnTo>
                    <a:pt x="2242" y="2874"/>
                  </a:lnTo>
                  <a:lnTo>
                    <a:pt x="1935" y="3458"/>
                  </a:lnTo>
                  <a:lnTo>
                    <a:pt x="1638" y="3995"/>
                  </a:lnTo>
                  <a:lnTo>
                    <a:pt x="1360" y="4483"/>
                  </a:lnTo>
                  <a:lnTo>
                    <a:pt x="1102" y="4914"/>
                  </a:lnTo>
                  <a:lnTo>
                    <a:pt x="862" y="5297"/>
                  </a:lnTo>
                  <a:lnTo>
                    <a:pt x="652" y="5632"/>
                  </a:lnTo>
                  <a:lnTo>
                    <a:pt x="460" y="5910"/>
                  </a:lnTo>
                  <a:lnTo>
                    <a:pt x="307" y="6140"/>
                  </a:lnTo>
                  <a:lnTo>
                    <a:pt x="87" y="6447"/>
                  </a:lnTo>
                  <a:lnTo>
                    <a:pt x="0" y="6552"/>
                  </a:lnTo>
                  <a:lnTo>
                    <a:pt x="230" y="6542"/>
                  </a:lnTo>
                  <a:lnTo>
                    <a:pt x="451" y="6562"/>
                  </a:lnTo>
                  <a:lnTo>
                    <a:pt x="680" y="6590"/>
                  </a:lnTo>
                  <a:lnTo>
                    <a:pt x="920" y="6638"/>
                  </a:lnTo>
                  <a:lnTo>
                    <a:pt x="1159" y="6705"/>
                  </a:lnTo>
                  <a:lnTo>
                    <a:pt x="1399" y="6782"/>
                  </a:lnTo>
                  <a:lnTo>
                    <a:pt x="1638" y="6868"/>
                  </a:lnTo>
                  <a:lnTo>
                    <a:pt x="1878" y="6973"/>
                  </a:lnTo>
                  <a:lnTo>
                    <a:pt x="2117" y="7079"/>
                  </a:lnTo>
                  <a:lnTo>
                    <a:pt x="2357" y="7194"/>
                  </a:lnTo>
                  <a:lnTo>
                    <a:pt x="2586" y="7318"/>
                  </a:lnTo>
                  <a:lnTo>
                    <a:pt x="2826" y="7452"/>
                  </a:lnTo>
                  <a:lnTo>
                    <a:pt x="3286" y="7720"/>
                  </a:lnTo>
                  <a:lnTo>
                    <a:pt x="3717" y="7989"/>
                  </a:lnTo>
                  <a:lnTo>
                    <a:pt x="4512" y="8506"/>
                  </a:lnTo>
                  <a:lnTo>
                    <a:pt x="4856" y="8736"/>
                  </a:lnTo>
                  <a:lnTo>
                    <a:pt x="5153" y="8918"/>
                  </a:lnTo>
                  <a:lnTo>
                    <a:pt x="5278" y="8994"/>
                  </a:lnTo>
                  <a:lnTo>
                    <a:pt x="5402" y="9052"/>
                  </a:lnTo>
                  <a:lnTo>
                    <a:pt x="5498" y="9100"/>
                  </a:lnTo>
                  <a:lnTo>
                    <a:pt x="5594" y="9128"/>
                  </a:lnTo>
                  <a:lnTo>
                    <a:pt x="5661" y="9148"/>
                  </a:lnTo>
                  <a:lnTo>
                    <a:pt x="5728" y="9138"/>
                  </a:lnTo>
                  <a:lnTo>
                    <a:pt x="5747" y="9128"/>
                  </a:lnTo>
                  <a:lnTo>
                    <a:pt x="5766" y="9109"/>
                  </a:lnTo>
                  <a:lnTo>
                    <a:pt x="5776" y="9090"/>
                  </a:lnTo>
                  <a:lnTo>
                    <a:pt x="5786" y="9061"/>
                  </a:lnTo>
                  <a:lnTo>
                    <a:pt x="5795" y="1361"/>
                  </a:lnTo>
                  <a:lnTo>
                    <a:pt x="3573"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p:nvPr/>
          </p:nvSpPr>
          <p:spPr>
            <a:xfrm>
              <a:off x="4350256" y="2323134"/>
              <a:ext cx="50733" cy="169027"/>
            </a:xfrm>
            <a:custGeom>
              <a:avLst/>
              <a:gdLst/>
              <a:ahLst/>
              <a:cxnLst/>
              <a:rect l="l" t="t" r="r" b="b"/>
              <a:pathLst>
                <a:path w="1429" h="4761" extrusionOk="0">
                  <a:moveTo>
                    <a:pt x="384" y="0"/>
                  </a:moveTo>
                  <a:lnTo>
                    <a:pt x="365" y="10"/>
                  </a:lnTo>
                  <a:lnTo>
                    <a:pt x="346" y="29"/>
                  </a:lnTo>
                  <a:lnTo>
                    <a:pt x="336" y="48"/>
                  </a:lnTo>
                  <a:lnTo>
                    <a:pt x="307" y="106"/>
                  </a:lnTo>
                  <a:lnTo>
                    <a:pt x="240" y="269"/>
                  </a:lnTo>
                  <a:lnTo>
                    <a:pt x="183" y="441"/>
                  </a:lnTo>
                  <a:lnTo>
                    <a:pt x="135" y="613"/>
                  </a:lnTo>
                  <a:lnTo>
                    <a:pt x="97" y="786"/>
                  </a:lnTo>
                  <a:lnTo>
                    <a:pt x="58" y="958"/>
                  </a:lnTo>
                  <a:lnTo>
                    <a:pt x="30" y="1140"/>
                  </a:lnTo>
                  <a:lnTo>
                    <a:pt x="20" y="1313"/>
                  </a:lnTo>
                  <a:lnTo>
                    <a:pt x="11" y="1495"/>
                  </a:lnTo>
                  <a:lnTo>
                    <a:pt x="1" y="1667"/>
                  </a:lnTo>
                  <a:lnTo>
                    <a:pt x="11" y="1849"/>
                  </a:lnTo>
                  <a:lnTo>
                    <a:pt x="20" y="2021"/>
                  </a:lnTo>
                  <a:lnTo>
                    <a:pt x="39" y="2194"/>
                  </a:lnTo>
                  <a:lnTo>
                    <a:pt x="58" y="2366"/>
                  </a:lnTo>
                  <a:lnTo>
                    <a:pt x="97" y="2539"/>
                  </a:lnTo>
                  <a:lnTo>
                    <a:pt x="125" y="2711"/>
                  </a:lnTo>
                  <a:lnTo>
                    <a:pt x="173" y="2874"/>
                  </a:lnTo>
                  <a:lnTo>
                    <a:pt x="221" y="3037"/>
                  </a:lnTo>
                  <a:lnTo>
                    <a:pt x="269" y="3190"/>
                  </a:lnTo>
                  <a:lnTo>
                    <a:pt x="327" y="3343"/>
                  </a:lnTo>
                  <a:lnTo>
                    <a:pt x="394" y="3496"/>
                  </a:lnTo>
                  <a:lnTo>
                    <a:pt x="461" y="3640"/>
                  </a:lnTo>
                  <a:lnTo>
                    <a:pt x="528" y="3774"/>
                  </a:lnTo>
                  <a:lnTo>
                    <a:pt x="604" y="3908"/>
                  </a:lnTo>
                  <a:lnTo>
                    <a:pt x="681" y="4033"/>
                  </a:lnTo>
                  <a:lnTo>
                    <a:pt x="767" y="4157"/>
                  </a:lnTo>
                  <a:lnTo>
                    <a:pt x="853" y="4263"/>
                  </a:lnTo>
                  <a:lnTo>
                    <a:pt x="940" y="4368"/>
                  </a:lnTo>
                  <a:lnTo>
                    <a:pt x="1035" y="4464"/>
                  </a:lnTo>
                  <a:lnTo>
                    <a:pt x="1122" y="4560"/>
                  </a:lnTo>
                  <a:lnTo>
                    <a:pt x="1217" y="4636"/>
                  </a:lnTo>
                  <a:lnTo>
                    <a:pt x="1323" y="4703"/>
                  </a:lnTo>
                  <a:lnTo>
                    <a:pt x="1419" y="4761"/>
                  </a:lnTo>
                  <a:lnTo>
                    <a:pt x="1428" y="1092"/>
                  </a:lnTo>
                  <a:lnTo>
                    <a:pt x="1237" y="872"/>
                  </a:lnTo>
                  <a:lnTo>
                    <a:pt x="1055" y="652"/>
                  </a:lnTo>
                  <a:lnTo>
                    <a:pt x="882" y="431"/>
                  </a:lnTo>
                  <a:lnTo>
                    <a:pt x="719" y="240"/>
                  </a:lnTo>
                  <a:lnTo>
                    <a:pt x="643" y="163"/>
                  </a:lnTo>
                  <a:lnTo>
                    <a:pt x="576" y="96"/>
                  </a:lnTo>
                  <a:lnTo>
                    <a:pt x="509" y="48"/>
                  </a:lnTo>
                  <a:lnTo>
                    <a:pt x="451" y="20"/>
                  </a:lnTo>
                  <a:lnTo>
                    <a:pt x="403"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a:off x="4349262" y="2111972"/>
              <a:ext cx="225121" cy="345865"/>
            </a:xfrm>
            <a:custGeom>
              <a:avLst/>
              <a:gdLst/>
              <a:ahLst/>
              <a:cxnLst/>
              <a:rect l="l" t="t" r="r" b="b"/>
              <a:pathLst>
                <a:path w="6341" h="9742" extrusionOk="0">
                  <a:moveTo>
                    <a:pt x="153" y="0"/>
                  </a:moveTo>
                  <a:lnTo>
                    <a:pt x="96" y="20"/>
                  </a:lnTo>
                  <a:lnTo>
                    <a:pt x="58" y="39"/>
                  </a:lnTo>
                  <a:lnTo>
                    <a:pt x="29" y="67"/>
                  </a:lnTo>
                  <a:lnTo>
                    <a:pt x="10" y="106"/>
                  </a:lnTo>
                  <a:lnTo>
                    <a:pt x="0" y="154"/>
                  </a:lnTo>
                  <a:lnTo>
                    <a:pt x="10" y="211"/>
                  </a:lnTo>
                  <a:lnTo>
                    <a:pt x="39" y="364"/>
                  </a:lnTo>
                  <a:lnTo>
                    <a:pt x="106" y="556"/>
                  </a:lnTo>
                  <a:lnTo>
                    <a:pt x="182" y="795"/>
                  </a:lnTo>
                  <a:lnTo>
                    <a:pt x="268" y="1083"/>
                  </a:lnTo>
                  <a:lnTo>
                    <a:pt x="355" y="1428"/>
                  </a:lnTo>
                  <a:lnTo>
                    <a:pt x="393" y="1610"/>
                  </a:lnTo>
                  <a:lnTo>
                    <a:pt x="431" y="1811"/>
                  </a:lnTo>
                  <a:lnTo>
                    <a:pt x="470" y="2031"/>
                  </a:lnTo>
                  <a:lnTo>
                    <a:pt x="498" y="2261"/>
                  </a:lnTo>
                  <a:lnTo>
                    <a:pt x="517" y="2500"/>
                  </a:lnTo>
                  <a:lnTo>
                    <a:pt x="537" y="2759"/>
                  </a:lnTo>
                  <a:lnTo>
                    <a:pt x="537" y="3037"/>
                  </a:lnTo>
                  <a:lnTo>
                    <a:pt x="537" y="3324"/>
                  </a:lnTo>
                  <a:lnTo>
                    <a:pt x="527" y="3630"/>
                  </a:lnTo>
                  <a:lnTo>
                    <a:pt x="498" y="3947"/>
                  </a:lnTo>
                  <a:lnTo>
                    <a:pt x="460" y="4282"/>
                  </a:lnTo>
                  <a:lnTo>
                    <a:pt x="403" y="4636"/>
                  </a:lnTo>
                  <a:lnTo>
                    <a:pt x="364" y="4952"/>
                  </a:lnTo>
                  <a:lnTo>
                    <a:pt x="326" y="5268"/>
                  </a:lnTo>
                  <a:lnTo>
                    <a:pt x="316" y="5575"/>
                  </a:lnTo>
                  <a:lnTo>
                    <a:pt x="316" y="5872"/>
                  </a:lnTo>
                  <a:lnTo>
                    <a:pt x="326" y="6159"/>
                  </a:lnTo>
                  <a:lnTo>
                    <a:pt x="355" y="6437"/>
                  </a:lnTo>
                  <a:lnTo>
                    <a:pt x="393" y="6705"/>
                  </a:lnTo>
                  <a:lnTo>
                    <a:pt x="441" y="6964"/>
                  </a:lnTo>
                  <a:lnTo>
                    <a:pt x="498" y="7222"/>
                  </a:lnTo>
                  <a:lnTo>
                    <a:pt x="565" y="7462"/>
                  </a:lnTo>
                  <a:lnTo>
                    <a:pt x="652" y="7692"/>
                  </a:lnTo>
                  <a:lnTo>
                    <a:pt x="738" y="7912"/>
                  </a:lnTo>
                  <a:lnTo>
                    <a:pt x="824" y="8113"/>
                  </a:lnTo>
                  <a:lnTo>
                    <a:pt x="929" y="8314"/>
                  </a:lnTo>
                  <a:lnTo>
                    <a:pt x="1035" y="8496"/>
                  </a:lnTo>
                  <a:lnTo>
                    <a:pt x="1140" y="8678"/>
                  </a:lnTo>
                  <a:lnTo>
                    <a:pt x="1255" y="8831"/>
                  </a:lnTo>
                  <a:lnTo>
                    <a:pt x="1379" y="8985"/>
                  </a:lnTo>
                  <a:lnTo>
                    <a:pt x="1504" y="9119"/>
                  </a:lnTo>
                  <a:lnTo>
                    <a:pt x="1619" y="9243"/>
                  </a:lnTo>
                  <a:lnTo>
                    <a:pt x="1743" y="9358"/>
                  </a:lnTo>
                  <a:lnTo>
                    <a:pt x="1878" y="9454"/>
                  </a:lnTo>
                  <a:lnTo>
                    <a:pt x="2002" y="9540"/>
                  </a:lnTo>
                  <a:lnTo>
                    <a:pt x="2117" y="9607"/>
                  </a:lnTo>
                  <a:lnTo>
                    <a:pt x="2242" y="9665"/>
                  </a:lnTo>
                  <a:lnTo>
                    <a:pt x="2366" y="9703"/>
                  </a:lnTo>
                  <a:lnTo>
                    <a:pt x="2481" y="9732"/>
                  </a:lnTo>
                  <a:lnTo>
                    <a:pt x="2586" y="9741"/>
                  </a:lnTo>
                  <a:lnTo>
                    <a:pt x="2692" y="9741"/>
                  </a:lnTo>
                  <a:lnTo>
                    <a:pt x="2797" y="9722"/>
                  </a:lnTo>
                  <a:lnTo>
                    <a:pt x="2893" y="9684"/>
                  </a:lnTo>
                  <a:lnTo>
                    <a:pt x="2979" y="9626"/>
                  </a:lnTo>
                  <a:lnTo>
                    <a:pt x="3247" y="9416"/>
                  </a:lnTo>
                  <a:lnTo>
                    <a:pt x="3506" y="9186"/>
                  </a:lnTo>
                  <a:lnTo>
                    <a:pt x="3745" y="8946"/>
                  </a:lnTo>
                  <a:lnTo>
                    <a:pt x="3975" y="8688"/>
                  </a:lnTo>
                  <a:lnTo>
                    <a:pt x="4186" y="8420"/>
                  </a:lnTo>
                  <a:lnTo>
                    <a:pt x="4387" y="8132"/>
                  </a:lnTo>
                  <a:lnTo>
                    <a:pt x="4579" y="7845"/>
                  </a:lnTo>
                  <a:lnTo>
                    <a:pt x="4751" y="7548"/>
                  </a:lnTo>
                  <a:lnTo>
                    <a:pt x="4914" y="7251"/>
                  </a:lnTo>
                  <a:lnTo>
                    <a:pt x="5067" y="6945"/>
                  </a:lnTo>
                  <a:lnTo>
                    <a:pt x="5211" y="6638"/>
                  </a:lnTo>
                  <a:lnTo>
                    <a:pt x="5345" y="6332"/>
                  </a:lnTo>
                  <a:lnTo>
                    <a:pt x="5460" y="6015"/>
                  </a:lnTo>
                  <a:lnTo>
                    <a:pt x="5575" y="5709"/>
                  </a:lnTo>
                  <a:lnTo>
                    <a:pt x="5670" y="5412"/>
                  </a:lnTo>
                  <a:lnTo>
                    <a:pt x="5766" y="5115"/>
                  </a:lnTo>
                  <a:lnTo>
                    <a:pt x="5852" y="4818"/>
                  </a:lnTo>
                  <a:lnTo>
                    <a:pt x="5920" y="4531"/>
                  </a:lnTo>
                  <a:lnTo>
                    <a:pt x="6054" y="3994"/>
                  </a:lnTo>
                  <a:lnTo>
                    <a:pt x="6149" y="3506"/>
                  </a:lnTo>
                  <a:lnTo>
                    <a:pt x="6226" y="3075"/>
                  </a:lnTo>
                  <a:lnTo>
                    <a:pt x="6274" y="2730"/>
                  </a:lnTo>
                  <a:lnTo>
                    <a:pt x="6303" y="2462"/>
                  </a:lnTo>
                  <a:lnTo>
                    <a:pt x="6331" y="2232"/>
                  </a:lnTo>
                  <a:lnTo>
                    <a:pt x="6341" y="2146"/>
                  </a:lnTo>
                  <a:lnTo>
                    <a:pt x="6341" y="2069"/>
                  </a:lnTo>
                  <a:lnTo>
                    <a:pt x="6341" y="1993"/>
                  </a:lnTo>
                  <a:lnTo>
                    <a:pt x="6331" y="1916"/>
                  </a:lnTo>
                  <a:lnTo>
                    <a:pt x="6312" y="1849"/>
                  </a:lnTo>
                  <a:lnTo>
                    <a:pt x="6293" y="1772"/>
                  </a:lnTo>
                  <a:lnTo>
                    <a:pt x="6264" y="1705"/>
                  </a:lnTo>
                  <a:lnTo>
                    <a:pt x="6226" y="1638"/>
                  </a:lnTo>
                  <a:lnTo>
                    <a:pt x="6188" y="1571"/>
                  </a:lnTo>
                  <a:lnTo>
                    <a:pt x="6140" y="1514"/>
                  </a:lnTo>
                  <a:lnTo>
                    <a:pt x="6034" y="1389"/>
                  </a:lnTo>
                  <a:lnTo>
                    <a:pt x="5910" y="1284"/>
                  </a:lnTo>
                  <a:lnTo>
                    <a:pt x="5766" y="1178"/>
                  </a:lnTo>
                  <a:lnTo>
                    <a:pt x="5594" y="1083"/>
                  </a:lnTo>
                  <a:lnTo>
                    <a:pt x="5421" y="987"/>
                  </a:lnTo>
                  <a:lnTo>
                    <a:pt x="5220" y="910"/>
                  </a:lnTo>
                  <a:lnTo>
                    <a:pt x="5019" y="824"/>
                  </a:lnTo>
                  <a:lnTo>
                    <a:pt x="4799" y="757"/>
                  </a:lnTo>
                  <a:lnTo>
                    <a:pt x="4569" y="690"/>
                  </a:lnTo>
                  <a:lnTo>
                    <a:pt x="4339" y="623"/>
                  </a:lnTo>
                  <a:lnTo>
                    <a:pt x="4090" y="565"/>
                  </a:lnTo>
                  <a:lnTo>
                    <a:pt x="3592" y="470"/>
                  </a:lnTo>
                  <a:lnTo>
                    <a:pt x="3084" y="374"/>
                  </a:lnTo>
                  <a:lnTo>
                    <a:pt x="2586" y="307"/>
                  </a:lnTo>
                  <a:lnTo>
                    <a:pt x="2098" y="240"/>
                  </a:lnTo>
                  <a:lnTo>
                    <a:pt x="1217" y="134"/>
                  </a:lnTo>
                  <a:lnTo>
                    <a:pt x="853" y="87"/>
                  </a:lnTo>
                  <a:lnTo>
                    <a:pt x="546" y="39"/>
                  </a:lnTo>
                  <a:lnTo>
                    <a:pt x="31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4182618" y="1985800"/>
              <a:ext cx="505378" cy="302694"/>
            </a:xfrm>
            <a:custGeom>
              <a:avLst/>
              <a:gdLst/>
              <a:ahLst/>
              <a:cxnLst/>
              <a:rect l="l" t="t" r="r" b="b"/>
              <a:pathLst>
                <a:path w="14235" h="8526" extrusionOk="0">
                  <a:moveTo>
                    <a:pt x="4800" y="1"/>
                  </a:moveTo>
                  <a:lnTo>
                    <a:pt x="4646" y="10"/>
                  </a:lnTo>
                  <a:lnTo>
                    <a:pt x="4484" y="20"/>
                  </a:lnTo>
                  <a:lnTo>
                    <a:pt x="4302" y="49"/>
                  </a:lnTo>
                  <a:lnTo>
                    <a:pt x="4129" y="87"/>
                  </a:lnTo>
                  <a:lnTo>
                    <a:pt x="3957" y="125"/>
                  </a:lnTo>
                  <a:lnTo>
                    <a:pt x="3784" y="164"/>
                  </a:lnTo>
                  <a:lnTo>
                    <a:pt x="3621" y="221"/>
                  </a:lnTo>
                  <a:lnTo>
                    <a:pt x="3459" y="279"/>
                  </a:lnTo>
                  <a:lnTo>
                    <a:pt x="3305" y="336"/>
                  </a:lnTo>
                  <a:lnTo>
                    <a:pt x="3152" y="403"/>
                  </a:lnTo>
                  <a:lnTo>
                    <a:pt x="2999" y="480"/>
                  </a:lnTo>
                  <a:lnTo>
                    <a:pt x="2855" y="556"/>
                  </a:lnTo>
                  <a:lnTo>
                    <a:pt x="2712" y="643"/>
                  </a:lnTo>
                  <a:lnTo>
                    <a:pt x="2568" y="729"/>
                  </a:lnTo>
                  <a:lnTo>
                    <a:pt x="2434" y="825"/>
                  </a:lnTo>
                  <a:lnTo>
                    <a:pt x="2309" y="920"/>
                  </a:lnTo>
                  <a:lnTo>
                    <a:pt x="2051" y="1131"/>
                  </a:lnTo>
                  <a:lnTo>
                    <a:pt x="1811" y="1361"/>
                  </a:lnTo>
                  <a:lnTo>
                    <a:pt x="1591" y="1600"/>
                  </a:lnTo>
                  <a:lnTo>
                    <a:pt x="1380" y="1849"/>
                  </a:lnTo>
                  <a:lnTo>
                    <a:pt x="1189" y="2118"/>
                  </a:lnTo>
                  <a:lnTo>
                    <a:pt x="1007" y="2395"/>
                  </a:lnTo>
                  <a:lnTo>
                    <a:pt x="844" y="2683"/>
                  </a:lnTo>
                  <a:lnTo>
                    <a:pt x="691" y="2980"/>
                  </a:lnTo>
                  <a:lnTo>
                    <a:pt x="557" y="3286"/>
                  </a:lnTo>
                  <a:lnTo>
                    <a:pt x="442" y="3593"/>
                  </a:lnTo>
                  <a:lnTo>
                    <a:pt x="336" y="3909"/>
                  </a:lnTo>
                  <a:lnTo>
                    <a:pt x="240" y="4225"/>
                  </a:lnTo>
                  <a:lnTo>
                    <a:pt x="164" y="4551"/>
                  </a:lnTo>
                  <a:lnTo>
                    <a:pt x="106" y="4876"/>
                  </a:lnTo>
                  <a:lnTo>
                    <a:pt x="58" y="5192"/>
                  </a:lnTo>
                  <a:lnTo>
                    <a:pt x="20" y="5518"/>
                  </a:lnTo>
                  <a:lnTo>
                    <a:pt x="1" y="5834"/>
                  </a:lnTo>
                  <a:lnTo>
                    <a:pt x="1" y="6150"/>
                  </a:lnTo>
                  <a:lnTo>
                    <a:pt x="11" y="6457"/>
                  </a:lnTo>
                  <a:lnTo>
                    <a:pt x="39" y="6763"/>
                  </a:lnTo>
                  <a:lnTo>
                    <a:pt x="78" y="7050"/>
                  </a:lnTo>
                  <a:lnTo>
                    <a:pt x="135" y="7338"/>
                  </a:lnTo>
                  <a:lnTo>
                    <a:pt x="202" y="7616"/>
                  </a:lnTo>
                  <a:lnTo>
                    <a:pt x="288" y="7884"/>
                  </a:lnTo>
                  <a:lnTo>
                    <a:pt x="394" y="8133"/>
                  </a:lnTo>
                  <a:lnTo>
                    <a:pt x="432" y="8229"/>
                  </a:lnTo>
                  <a:lnTo>
                    <a:pt x="489" y="8305"/>
                  </a:lnTo>
                  <a:lnTo>
                    <a:pt x="547" y="8372"/>
                  </a:lnTo>
                  <a:lnTo>
                    <a:pt x="604" y="8430"/>
                  </a:lnTo>
                  <a:lnTo>
                    <a:pt x="662" y="8468"/>
                  </a:lnTo>
                  <a:lnTo>
                    <a:pt x="729" y="8497"/>
                  </a:lnTo>
                  <a:lnTo>
                    <a:pt x="806" y="8516"/>
                  </a:lnTo>
                  <a:lnTo>
                    <a:pt x="882" y="8525"/>
                  </a:lnTo>
                  <a:lnTo>
                    <a:pt x="959" y="8525"/>
                  </a:lnTo>
                  <a:lnTo>
                    <a:pt x="1045" y="8516"/>
                  </a:lnTo>
                  <a:lnTo>
                    <a:pt x="1131" y="8487"/>
                  </a:lnTo>
                  <a:lnTo>
                    <a:pt x="1217" y="8458"/>
                  </a:lnTo>
                  <a:lnTo>
                    <a:pt x="1313" y="8420"/>
                  </a:lnTo>
                  <a:lnTo>
                    <a:pt x="1409" y="8372"/>
                  </a:lnTo>
                  <a:lnTo>
                    <a:pt x="1610" y="8257"/>
                  </a:lnTo>
                  <a:lnTo>
                    <a:pt x="1830" y="8114"/>
                  </a:lnTo>
                  <a:lnTo>
                    <a:pt x="2051" y="7951"/>
                  </a:lnTo>
                  <a:lnTo>
                    <a:pt x="2290" y="7759"/>
                  </a:lnTo>
                  <a:lnTo>
                    <a:pt x="2539" y="7558"/>
                  </a:lnTo>
                  <a:lnTo>
                    <a:pt x="3066" y="7127"/>
                  </a:lnTo>
                  <a:lnTo>
                    <a:pt x="3621" y="6667"/>
                  </a:lnTo>
                  <a:lnTo>
                    <a:pt x="3909" y="6447"/>
                  </a:lnTo>
                  <a:lnTo>
                    <a:pt x="4196" y="6227"/>
                  </a:lnTo>
                  <a:lnTo>
                    <a:pt x="4493" y="6016"/>
                  </a:lnTo>
                  <a:lnTo>
                    <a:pt x="4800" y="5824"/>
                  </a:lnTo>
                  <a:lnTo>
                    <a:pt x="5106" y="5642"/>
                  </a:lnTo>
                  <a:lnTo>
                    <a:pt x="5413" y="5489"/>
                  </a:lnTo>
                  <a:lnTo>
                    <a:pt x="5566" y="5422"/>
                  </a:lnTo>
                  <a:lnTo>
                    <a:pt x="5729" y="5355"/>
                  </a:lnTo>
                  <a:lnTo>
                    <a:pt x="5882" y="5298"/>
                  </a:lnTo>
                  <a:lnTo>
                    <a:pt x="6035" y="5250"/>
                  </a:lnTo>
                  <a:lnTo>
                    <a:pt x="6198" y="5211"/>
                  </a:lnTo>
                  <a:lnTo>
                    <a:pt x="6351" y="5183"/>
                  </a:lnTo>
                  <a:lnTo>
                    <a:pt x="6514" y="5154"/>
                  </a:lnTo>
                  <a:lnTo>
                    <a:pt x="6667" y="5144"/>
                  </a:lnTo>
                  <a:lnTo>
                    <a:pt x="6983" y="5144"/>
                  </a:lnTo>
                  <a:lnTo>
                    <a:pt x="7137" y="5164"/>
                  </a:lnTo>
                  <a:lnTo>
                    <a:pt x="7290" y="5192"/>
                  </a:lnTo>
                  <a:lnTo>
                    <a:pt x="7443" y="5231"/>
                  </a:lnTo>
                  <a:lnTo>
                    <a:pt x="7596" y="5288"/>
                  </a:lnTo>
                  <a:lnTo>
                    <a:pt x="7750" y="5355"/>
                  </a:lnTo>
                  <a:lnTo>
                    <a:pt x="7903" y="5432"/>
                  </a:lnTo>
                  <a:lnTo>
                    <a:pt x="8056" y="5527"/>
                  </a:lnTo>
                  <a:lnTo>
                    <a:pt x="8209" y="5633"/>
                  </a:lnTo>
                  <a:lnTo>
                    <a:pt x="8363" y="5748"/>
                  </a:lnTo>
                  <a:lnTo>
                    <a:pt x="8506" y="5882"/>
                  </a:lnTo>
                  <a:lnTo>
                    <a:pt x="8765" y="6121"/>
                  </a:lnTo>
                  <a:lnTo>
                    <a:pt x="9014" y="6322"/>
                  </a:lnTo>
                  <a:lnTo>
                    <a:pt x="9263" y="6504"/>
                  </a:lnTo>
                  <a:lnTo>
                    <a:pt x="9502" y="6667"/>
                  </a:lnTo>
                  <a:lnTo>
                    <a:pt x="9742" y="6801"/>
                  </a:lnTo>
                  <a:lnTo>
                    <a:pt x="9981" y="6916"/>
                  </a:lnTo>
                  <a:lnTo>
                    <a:pt x="10211" y="7003"/>
                  </a:lnTo>
                  <a:lnTo>
                    <a:pt x="10441" y="7079"/>
                  </a:lnTo>
                  <a:lnTo>
                    <a:pt x="10661" y="7127"/>
                  </a:lnTo>
                  <a:lnTo>
                    <a:pt x="10882" y="7165"/>
                  </a:lnTo>
                  <a:lnTo>
                    <a:pt x="11102" y="7175"/>
                  </a:lnTo>
                  <a:lnTo>
                    <a:pt x="11303" y="7175"/>
                  </a:lnTo>
                  <a:lnTo>
                    <a:pt x="11514" y="7156"/>
                  </a:lnTo>
                  <a:lnTo>
                    <a:pt x="11705" y="7127"/>
                  </a:lnTo>
                  <a:lnTo>
                    <a:pt x="11897" y="7079"/>
                  </a:lnTo>
                  <a:lnTo>
                    <a:pt x="12089" y="7022"/>
                  </a:lnTo>
                  <a:lnTo>
                    <a:pt x="12271" y="6945"/>
                  </a:lnTo>
                  <a:lnTo>
                    <a:pt x="12443" y="6859"/>
                  </a:lnTo>
                  <a:lnTo>
                    <a:pt x="12606" y="6763"/>
                  </a:lnTo>
                  <a:lnTo>
                    <a:pt x="12769" y="6658"/>
                  </a:lnTo>
                  <a:lnTo>
                    <a:pt x="12922" y="6543"/>
                  </a:lnTo>
                  <a:lnTo>
                    <a:pt x="13065" y="6418"/>
                  </a:lnTo>
                  <a:lnTo>
                    <a:pt x="13200" y="6294"/>
                  </a:lnTo>
                  <a:lnTo>
                    <a:pt x="13324" y="6150"/>
                  </a:lnTo>
                  <a:lnTo>
                    <a:pt x="13449" y="6016"/>
                  </a:lnTo>
                  <a:lnTo>
                    <a:pt x="13564" y="5863"/>
                  </a:lnTo>
                  <a:lnTo>
                    <a:pt x="13669" y="5709"/>
                  </a:lnTo>
                  <a:lnTo>
                    <a:pt x="13765" y="5556"/>
                  </a:lnTo>
                  <a:lnTo>
                    <a:pt x="13851" y="5403"/>
                  </a:lnTo>
                  <a:lnTo>
                    <a:pt x="13928" y="5240"/>
                  </a:lnTo>
                  <a:lnTo>
                    <a:pt x="13995" y="5077"/>
                  </a:lnTo>
                  <a:lnTo>
                    <a:pt x="14052" y="4924"/>
                  </a:lnTo>
                  <a:lnTo>
                    <a:pt x="14100" y="4742"/>
                  </a:lnTo>
                  <a:lnTo>
                    <a:pt x="14148" y="4531"/>
                  </a:lnTo>
                  <a:lnTo>
                    <a:pt x="14196" y="4292"/>
                  </a:lnTo>
                  <a:lnTo>
                    <a:pt x="14224" y="4033"/>
                  </a:lnTo>
                  <a:lnTo>
                    <a:pt x="14234" y="3765"/>
                  </a:lnTo>
                  <a:lnTo>
                    <a:pt x="14234" y="3478"/>
                  </a:lnTo>
                  <a:lnTo>
                    <a:pt x="14224" y="3334"/>
                  </a:lnTo>
                  <a:lnTo>
                    <a:pt x="14205" y="3190"/>
                  </a:lnTo>
                  <a:lnTo>
                    <a:pt x="14177" y="3047"/>
                  </a:lnTo>
                  <a:lnTo>
                    <a:pt x="14148" y="2903"/>
                  </a:lnTo>
                  <a:lnTo>
                    <a:pt x="14110" y="2759"/>
                  </a:lnTo>
                  <a:lnTo>
                    <a:pt x="14071" y="2616"/>
                  </a:lnTo>
                  <a:lnTo>
                    <a:pt x="14014" y="2472"/>
                  </a:lnTo>
                  <a:lnTo>
                    <a:pt x="13956" y="2338"/>
                  </a:lnTo>
                  <a:lnTo>
                    <a:pt x="13880" y="2204"/>
                  </a:lnTo>
                  <a:lnTo>
                    <a:pt x="13803" y="2070"/>
                  </a:lnTo>
                  <a:lnTo>
                    <a:pt x="13707" y="1945"/>
                  </a:lnTo>
                  <a:lnTo>
                    <a:pt x="13602" y="1830"/>
                  </a:lnTo>
                  <a:lnTo>
                    <a:pt x="13497" y="1715"/>
                  </a:lnTo>
                  <a:lnTo>
                    <a:pt x="13372" y="1610"/>
                  </a:lnTo>
                  <a:lnTo>
                    <a:pt x="13228" y="1514"/>
                  </a:lnTo>
                  <a:lnTo>
                    <a:pt x="13085" y="1418"/>
                  </a:lnTo>
                  <a:lnTo>
                    <a:pt x="12922" y="1332"/>
                  </a:lnTo>
                  <a:lnTo>
                    <a:pt x="12749" y="1265"/>
                  </a:lnTo>
                  <a:lnTo>
                    <a:pt x="12558" y="1198"/>
                  </a:lnTo>
                  <a:lnTo>
                    <a:pt x="12357" y="1141"/>
                  </a:lnTo>
                  <a:lnTo>
                    <a:pt x="12280" y="1131"/>
                  </a:lnTo>
                  <a:lnTo>
                    <a:pt x="12203" y="1122"/>
                  </a:lnTo>
                  <a:lnTo>
                    <a:pt x="12041" y="1122"/>
                  </a:lnTo>
                  <a:lnTo>
                    <a:pt x="11887" y="1150"/>
                  </a:lnTo>
                  <a:lnTo>
                    <a:pt x="11715" y="1189"/>
                  </a:lnTo>
                  <a:lnTo>
                    <a:pt x="11543" y="1246"/>
                  </a:lnTo>
                  <a:lnTo>
                    <a:pt x="11351" y="1304"/>
                  </a:lnTo>
                  <a:lnTo>
                    <a:pt x="11150" y="1371"/>
                  </a:lnTo>
                  <a:lnTo>
                    <a:pt x="10939" y="1438"/>
                  </a:lnTo>
                  <a:lnTo>
                    <a:pt x="10700" y="1505"/>
                  </a:lnTo>
                  <a:lnTo>
                    <a:pt x="10451" y="1562"/>
                  </a:lnTo>
                  <a:lnTo>
                    <a:pt x="10173" y="1610"/>
                  </a:lnTo>
                  <a:lnTo>
                    <a:pt x="9866" y="1639"/>
                  </a:lnTo>
                  <a:lnTo>
                    <a:pt x="9704" y="1639"/>
                  </a:lnTo>
                  <a:lnTo>
                    <a:pt x="9541" y="1648"/>
                  </a:lnTo>
                  <a:lnTo>
                    <a:pt x="9368" y="1639"/>
                  </a:lnTo>
                  <a:lnTo>
                    <a:pt x="9186" y="1629"/>
                  </a:lnTo>
                  <a:lnTo>
                    <a:pt x="8995" y="1610"/>
                  </a:lnTo>
                  <a:lnTo>
                    <a:pt x="8803" y="1591"/>
                  </a:lnTo>
                  <a:lnTo>
                    <a:pt x="8593" y="1553"/>
                  </a:lnTo>
                  <a:lnTo>
                    <a:pt x="8382" y="1514"/>
                  </a:lnTo>
                  <a:lnTo>
                    <a:pt x="8296" y="1495"/>
                  </a:lnTo>
                  <a:lnTo>
                    <a:pt x="8209" y="1466"/>
                  </a:lnTo>
                  <a:lnTo>
                    <a:pt x="8037" y="1390"/>
                  </a:lnTo>
                  <a:lnTo>
                    <a:pt x="7845" y="1284"/>
                  </a:lnTo>
                  <a:lnTo>
                    <a:pt x="7644" y="1169"/>
                  </a:lnTo>
                  <a:lnTo>
                    <a:pt x="7223" y="901"/>
                  </a:lnTo>
                  <a:lnTo>
                    <a:pt x="6993" y="758"/>
                  </a:lnTo>
                  <a:lnTo>
                    <a:pt x="6754" y="614"/>
                  </a:lnTo>
                  <a:lnTo>
                    <a:pt x="6504" y="480"/>
                  </a:lnTo>
                  <a:lnTo>
                    <a:pt x="6246" y="346"/>
                  </a:lnTo>
                  <a:lnTo>
                    <a:pt x="5978" y="231"/>
                  </a:lnTo>
                  <a:lnTo>
                    <a:pt x="5844" y="183"/>
                  </a:lnTo>
                  <a:lnTo>
                    <a:pt x="5700" y="135"/>
                  </a:lnTo>
                  <a:lnTo>
                    <a:pt x="5556" y="97"/>
                  </a:lnTo>
                  <a:lnTo>
                    <a:pt x="5413" y="58"/>
                  </a:lnTo>
                  <a:lnTo>
                    <a:pt x="5259" y="30"/>
                  </a:lnTo>
                  <a:lnTo>
                    <a:pt x="5116" y="10"/>
                  </a:lnTo>
                  <a:lnTo>
                    <a:pt x="49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6"/>
            <p:cNvSpPr/>
            <p:nvPr/>
          </p:nvSpPr>
          <p:spPr>
            <a:xfrm>
              <a:off x="4517219" y="2289124"/>
              <a:ext cx="35751" cy="87088"/>
            </a:xfrm>
            <a:custGeom>
              <a:avLst/>
              <a:gdLst/>
              <a:ahLst/>
              <a:cxnLst/>
              <a:rect l="l" t="t" r="r" b="b"/>
              <a:pathLst>
                <a:path w="1007" h="2453" extrusionOk="0">
                  <a:moveTo>
                    <a:pt x="1007" y="1"/>
                  </a:moveTo>
                  <a:lnTo>
                    <a:pt x="30" y="1907"/>
                  </a:lnTo>
                  <a:lnTo>
                    <a:pt x="10" y="1974"/>
                  </a:lnTo>
                  <a:lnTo>
                    <a:pt x="1" y="2041"/>
                  </a:lnTo>
                  <a:lnTo>
                    <a:pt x="1" y="2108"/>
                  </a:lnTo>
                  <a:lnTo>
                    <a:pt x="20" y="2175"/>
                  </a:lnTo>
                  <a:lnTo>
                    <a:pt x="49" y="2232"/>
                  </a:lnTo>
                  <a:lnTo>
                    <a:pt x="97" y="2290"/>
                  </a:lnTo>
                  <a:lnTo>
                    <a:pt x="144" y="2338"/>
                  </a:lnTo>
                  <a:lnTo>
                    <a:pt x="202" y="2366"/>
                  </a:lnTo>
                  <a:lnTo>
                    <a:pt x="326" y="2414"/>
                  </a:lnTo>
                  <a:lnTo>
                    <a:pt x="451" y="2443"/>
                  </a:lnTo>
                  <a:lnTo>
                    <a:pt x="499" y="2453"/>
                  </a:lnTo>
                  <a:lnTo>
                    <a:pt x="547" y="2453"/>
                  </a:lnTo>
                  <a:lnTo>
                    <a:pt x="643" y="2443"/>
                  </a:lnTo>
                  <a:lnTo>
                    <a:pt x="729" y="2405"/>
                  </a:lnTo>
                  <a:lnTo>
                    <a:pt x="805" y="2357"/>
                  </a:lnTo>
                  <a:lnTo>
                    <a:pt x="882" y="2290"/>
                  </a:lnTo>
                  <a:lnTo>
                    <a:pt x="930" y="2213"/>
                  </a:lnTo>
                  <a:lnTo>
                    <a:pt x="968" y="2127"/>
                  </a:lnTo>
                  <a:lnTo>
                    <a:pt x="987" y="2031"/>
                  </a:lnTo>
                  <a:lnTo>
                    <a:pt x="10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6"/>
            <p:cNvSpPr/>
            <p:nvPr/>
          </p:nvSpPr>
          <p:spPr>
            <a:xfrm>
              <a:off x="4495457" y="2269066"/>
              <a:ext cx="20804" cy="32343"/>
            </a:xfrm>
            <a:custGeom>
              <a:avLst/>
              <a:gdLst/>
              <a:ahLst/>
              <a:cxnLst/>
              <a:rect l="l" t="t" r="r" b="b"/>
              <a:pathLst>
                <a:path w="586" h="911" extrusionOk="0">
                  <a:moveTo>
                    <a:pt x="441" y="0"/>
                  </a:moveTo>
                  <a:lnTo>
                    <a:pt x="384" y="10"/>
                  </a:lnTo>
                  <a:lnTo>
                    <a:pt x="326" y="29"/>
                  </a:lnTo>
                  <a:lnTo>
                    <a:pt x="279" y="77"/>
                  </a:lnTo>
                  <a:lnTo>
                    <a:pt x="221" y="125"/>
                  </a:lnTo>
                  <a:lnTo>
                    <a:pt x="164" y="192"/>
                  </a:lnTo>
                  <a:lnTo>
                    <a:pt x="116" y="269"/>
                  </a:lnTo>
                  <a:lnTo>
                    <a:pt x="68" y="364"/>
                  </a:lnTo>
                  <a:lnTo>
                    <a:pt x="39" y="451"/>
                  </a:lnTo>
                  <a:lnTo>
                    <a:pt x="10" y="537"/>
                  </a:lnTo>
                  <a:lnTo>
                    <a:pt x="1" y="623"/>
                  </a:lnTo>
                  <a:lnTo>
                    <a:pt x="1" y="700"/>
                  </a:lnTo>
                  <a:lnTo>
                    <a:pt x="1" y="767"/>
                  </a:lnTo>
                  <a:lnTo>
                    <a:pt x="20" y="824"/>
                  </a:lnTo>
                  <a:lnTo>
                    <a:pt x="49" y="872"/>
                  </a:lnTo>
                  <a:lnTo>
                    <a:pt x="97" y="901"/>
                  </a:lnTo>
                  <a:lnTo>
                    <a:pt x="144" y="910"/>
                  </a:lnTo>
                  <a:lnTo>
                    <a:pt x="192" y="901"/>
                  </a:lnTo>
                  <a:lnTo>
                    <a:pt x="250" y="882"/>
                  </a:lnTo>
                  <a:lnTo>
                    <a:pt x="307" y="843"/>
                  </a:lnTo>
                  <a:lnTo>
                    <a:pt x="355" y="786"/>
                  </a:lnTo>
                  <a:lnTo>
                    <a:pt x="413" y="719"/>
                  </a:lnTo>
                  <a:lnTo>
                    <a:pt x="461" y="642"/>
                  </a:lnTo>
                  <a:lnTo>
                    <a:pt x="508" y="556"/>
                  </a:lnTo>
                  <a:lnTo>
                    <a:pt x="537" y="460"/>
                  </a:lnTo>
                  <a:lnTo>
                    <a:pt x="566" y="374"/>
                  </a:lnTo>
                  <a:lnTo>
                    <a:pt x="576" y="288"/>
                  </a:lnTo>
                  <a:lnTo>
                    <a:pt x="585" y="211"/>
                  </a:lnTo>
                  <a:lnTo>
                    <a:pt x="576" y="144"/>
                  </a:lnTo>
                  <a:lnTo>
                    <a:pt x="556" y="87"/>
                  </a:lnTo>
                  <a:lnTo>
                    <a:pt x="528" y="39"/>
                  </a:lnTo>
                  <a:lnTo>
                    <a:pt x="489" y="10"/>
                  </a:lnTo>
                  <a:lnTo>
                    <a:pt x="4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6"/>
            <p:cNvSpPr/>
            <p:nvPr/>
          </p:nvSpPr>
          <p:spPr>
            <a:xfrm>
              <a:off x="4493433" y="2231647"/>
              <a:ext cx="39798" cy="18745"/>
            </a:xfrm>
            <a:custGeom>
              <a:avLst/>
              <a:gdLst/>
              <a:ahLst/>
              <a:cxnLst/>
              <a:rect l="l" t="t" r="r" b="b"/>
              <a:pathLst>
                <a:path w="1121" h="528" extrusionOk="0">
                  <a:moveTo>
                    <a:pt x="403" y="1"/>
                  </a:moveTo>
                  <a:lnTo>
                    <a:pt x="307" y="10"/>
                  </a:lnTo>
                  <a:lnTo>
                    <a:pt x="221" y="30"/>
                  </a:lnTo>
                  <a:lnTo>
                    <a:pt x="134" y="68"/>
                  </a:lnTo>
                  <a:lnTo>
                    <a:pt x="96" y="97"/>
                  </a:lnTo>
                  <a:lnTo>
                    <a:pt x="67" y="125"/>
                  </a:lnTo>
                  <a:lnTo>
                    <a:pt x="0" y="192"/>
                  </a:lnTo>
                  <a:lnTo>
                    <a:pt x="163" y="250"/>
                  </a:lnTo>
                  <a:lnTo>
                    <a:pt x="297" y="307"/>
                  </a:lnTo>
                  <a:lnTo>
                    <a:pt x="537" y="394"/>
                  </a:lnTo>
                  <a:lnTo>
                    <a:pt x="671" y="432"/>
                  </a:lnTo>
                  <a:lnTo>
                    <a:pt x="805" y="470"/>
                  </a:lnTo>
                  <a:lnTo>
                    <a:pt x="949" y="509"/>
                  </a:lnTo>
                  <a:lnTo>
                    <a:pt x="1121" y="528"/>
                  </a:lnTo>
                  <a:lnTo>
                    <a:pt x="1102" y="441"/>
                  </a:lnTo>
                  <a:lnTo>
                    <a:pt x="1064" y="355"/>
                  </a:lnTo>
                  <a:lnTo>
                    <a:pt x="1016" y="288"/>
                  </a:lnTo>
                  <a:lnTo>
                    <a:pt x="958" y="221"/>
                  </a:lnTo>
                  <a:lnTo>
                    <a:pt x="891" y="164"/>
                  </a:lnTo>
                  <a:lnTo>
                    <a:pt x="824" y="116"/>
                  </a:lnTo>
                  <a:lnTo>
                    <a:pt x="747" y="68"/>
                  </a:lnTo>
                  <a:lnTo>
                    <a:pt x="661" y="39"/>
                  </a:lnTo>
                  <a:lnTo>
                    <a:pt x="575" y="10"/>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p:nvPr/>
          </p:nvSpPr>
          <p:spPr>
            <a:xfrm>
              <a:off x="4192168" y="2071500"/>
              <a:ext cx="302339" cy="282280"/>
            </a:xfrm>
            <a:custGeom>
              <a:avLst/>
              <a:gdLst/>
              <a:ahLst/>
              <a:cxnLst/>
              <a:rect l="l" t="t" r="r" b="b"/>
              <a:pathLst>
                <a:path w="8516" h="7951" extrusionOk="0">
                  <a:moveTo>
                    <a:pt x="4828" y="1"/>
                  </a:moveTo>
                  <a:lnTo>
                    <a:pt x="4569" y="10"/>
                  </a:lnTo>
                  <a:lnTo>
                    <a:pt x="4320" y="20"/>
                  </a:lnTo>
                  <a:lnTo>
                    <a:pt x="4080" y="29"/>
                  </a:lnTo>
                  <a:lnTo>
                    <a:pt x="3630" y="77"/>
                  </a:lnTo>
                  <a:lnTo>
                    <a:pt x="3218" y="135"/>
                  </a:lnTo>
                  <a:lnTo>
                    <a:pt x="2854" y="192"/>
                  </a:lnTo>
                  <a:lnTo>
                    <a:pt x="2567" y="259"/>
                  </a:lnTo>
                  <a:lnTo>
                    <a:pt x="2337" y="307"/>
                  </a:lnTo>
                  <a:lnTo>
                    <a:pt x="2146" y="355"/>
                  </a:lnTo>
                  <a:lnTo>
                    <a:pt x="1964" y="566"/>
                  </a:lnTo>
                  <a:lnTo>
                    <a:pt x="1763" y="815"/>
                  </a:lnTo>
                  <a:lnTo>
                    <a:pt x="1504" y="1150"/>
                  </a:lnTo>
                  <a:lnTo>
                    <a:pt x="1226" y="1543"/>
                  </a:lnTo>
                  <a:lnTo>
                    <a:pt x="1082" y="1763"/>
                  </a:lnTo>
                  <a:lnTo>
                    <a:pt x="939" y="2002"/>
                  </a:lnTo>
                  <a:lnTo>
                    <a:pt x="795" y="2251"/>
                  </a:lnTo>
                  <a:lnTo>
                    <a:pt x="651" y="2510"/>
                  </a:lnTo>
                  <a:lnTo>
                    <a:pt x="517" y="2778"/>
                  </a:lnTo>
                  <a:lnTo>
                    <a:pt x="402" y="3056"/>
                  </a:lnTo>
                  <a:lnTo>
                    <a:pt x="288" y="3343"/>
                  </a:lnTo>
                  <a:lnTo>
                    <a:pt x="192" y="3631"/>
                  </a:lnTo>
                  <a:lnTo>
                    <a:pt x="115" y="3928"/>
                  </a:lnTo>
                  <a:lnTo>
                    <a:pt x="48" y="4225"/>
                  </a:lnTo>
                  <a:lnTo>
                    <a:pt x="10" y="4521"/>
                  </a:lnTo>
                  <a:lnTo>
                    <a:pt x="0" y="4665"/>
                  </a:lnTo>
                  <a:lnTo>
                    <a:pt x="0" y="4818"/>
                  </a:lnTo>
                  <a:lnTo>
                    <a:pt x="0" y="4972"/>
                  </a:lnTo>
                  <a:lnTo>
                    <a:pt x="10" y="5115"/>
                  </a:lnTo>
                  <a:lnTo>
                    <a:pt x="29" y="5269"/>
                  </a:lnTo>
                  <a:lnTo>
                    <a:pt x="48" y="5412"/>
                  </a:lnTo>
                  <a:lnTo>
                    <a:pt x="77" y="5556"/>
                  </a:lnTo>
                  <a:lnTo>
                    <a:pt x="115" y="5709"/>
                  </a:lnTo>
                  <a:lnTo>
                    <a:pt x="163" y="5853"/>
                  </a:lnTo>
                  <a:lnTo>
                    <a:pt x="220" y="5996"/>
                  </a:lnTo>
                  <a:lnTo>
                    <a:pt x="288" y="6131"/>
                  </a:lnTo>
                  <a:lnTo>
                    <a:pt x="364" y="6274"/>
                  </a:lnTo>
                  <a:lnTo>
                    <a:pt x="441" y="6408"/>
                  </a:lnTo>
                  <a:lnTo>
                    <a:pt x="537" y="6542"/>
                  </a:lnTo>
                  <a:lnTo>
                    <a:pt x="642" y="6677"/>
                  </a:lnTo>
                  <a:lnTo>
                    <a:pt x="757" y="6811"/>
                  </a:lnTo>
                  <a:lnTo>
                    <a:pt x="881" y="6945"/>
                  </a:lnTo>
                  <a:lnTo>
                    <a:pt x="1015" y="7069"/>
                  </a:lnTo>
                  <a:lnTo>
                    <a:pt x="1159" y="7184"/>
                  </a:lnTo>
                  <a:lnTo>
                    <a:pt x="1322" y="7309"/>
                  </a:lnTo>
                  <a:lnTo>
                    <a:pt x="1494" y="7424"/>
                  </a:lnTo>
                  <a:lnTo>
                    <a:pt x="1676" y="7539"/>
                  </a:lnTo>
                  <a:lnTo>
                    <a:pt x="1916" y="7673"/>
                  </a:lnTo>
                  <a:lnTo>
                    <a:pt x="2146" y="7768"/>
                  </a:lnTo>
                  <a:lnTo>
                    <a:pt x="2366" y="7855"/>
                  </a:lnTo>
                  <a:lnTo>
                    <a:pt x="2577" y="7903"/>
                  </a:lnTo>
                  <a:lnTo>
                    <a:pt x="2778" y="7941"/>
                  </a:lnTo>
                  <a:lnTo>
                    <a:pt x="2979" y="7950"/>
                  </a:lnTo>
                  <a:lnTo>
                    <a:pt x="3161" y="7941"/>
                  </a:lnTo>
                  <a:lnTo>
                    <a:pt x="3343" y="7922"/>
                  </a:lnTo>
                  <a:lnTo>
                    <a:pt x="3515" y="7874"/>
                  </a:lnTo>
                  <a:lnTo>
                    <a:pt x="3678" y="7816"/>
                  </a:lnTo>
                  <a:lnTo>
                    <a:pt x="3831" y="7740"/>
                  </a:lnTo>
                  <a:lnTo>
                    <a:pt x="3985" y="7644"/>
                  </a:lnTo>
                  <a:lnTo>
                    <a:pt x="4119" y="7548"/>
                  </a:lnTo>
                  <a:lnTo>
                    <a:pt x="4253" y="7433"/>
                  </a:lnTo>
                  <a:lnTo>
                    <a:pt x="4377" y="7309"/>
                  </a:lnTo>
                  <a:lnTo>
                    <a:pt x="4502" y="7175"/>
                  </a:lnTo>
                  <a:lnTo>
                    <a:pt x="4607" y="7031"/>
                  </a:lnTo>
                  <a:lnTo>
                    <a:pt x="4713" y="6887"/>
                  </a:lnTo>
                  <a:lnTo>
                    <a:pt x="4808" y="6734"/>
                  </a:lnTo>
                  <a:lnTo>
                    <a:pt x="4895" y="6581"/>
                  </a:lnTo>
                  <a:lnTo>
                    <a:pt x="4971" y="6418"/>
                  </a:lnTo>
                  <a:lnTo>
                    <a:pt x="5048" y="6255"/>
                  </a:lnTo>
                  <a:lnTo>
                    <a:pt x="5115" y="6092"/>
                  </a:lnTo>
                  <a:lnTo>
                    <a:pt x="5172" y="5929"/>
                  </a:lnTo>
                  <a:lnTo>
                    <a:pt x="5230" y="5767"/>
                  </a:lnTo>
                  <a:lnTo>
                    <a:pt x="5278" y="5604"/>
                  </a:lnTo>
                  <a:lnTo>
                    <a:pt x="5345" y="5307"/>
                  </a:lnTo>
                  <a:lnTo>
                    <a:pt x="5393" y="5029"/>
                  </a:lnTo>
                  <a:lnTo>
                    <a:pt x="5412" y="4780"/>
                  </a:lnTo>
                  <a:lnTo>
                    <a:pt x="5431" y="4579"/>
                  </a:lnTo>
                  <a:lnTo>
                    <a:pt x="5460" y="4387"/>
                  </a:lnTo>
                  <a:lnTo>
                    <a:pt x="5508" y="4196"/>
                  </a:lnTo>
                  <a:lnTo>
                    <a:pt x="5565" y="4014"/>
                  </a:lnTo>
                  <a:lnTo>
                    <a:pt x="5642" y="3841"/>
                  </a:lnTo>
                  <a:lnTo>
                    <a:pt x="5728" y="3679"/>
                  </a:lnTo>
                  <a:lnTo>
                    <a:pt x="5814" y="3516"/>
                  </a:lnTo>
                  <a:lnTo>
                    <a:pt x="5919" y="3363"/>
                  </a:lnTo>
                  <a:lnTo>
                    <a:pt x="6034" y="3219"/>
                  </a:lnTo>
                  <a:lnTo>
                    <a:pt x="6149" y="3085"/>
                  </a:lnTo>
                  <a:lnTo>
                    <a:pt x="6274" y="2951"/>
                  </a:lnTo>
                  <a:lnTo>
                    <a:pt x="6408" y="2826"/>
                  </a:lnTo>
                  <a:lnTo>
                    <a:pt x="6542" y="2711"/>
                  </a:lnTo>
                  <a:lnTo>
                    <a:pt x="6676" y="2596"/>
                  </a:lnTo>
                  <a:lnTo>
                    <a:pt x="6820" y="2500"/>
                  </a:lnTo>
                  <a:lnTo>
                    <a:pt x="6954" y="2395"/>
                  </a:lnTo>
                  <a:lnTo>
                    <a:pt x="7241" y="2223"/>
                  </a:lnTo>
                  <a:lnTo>
                    <a:pt x="7509" y="2069"/>
                  </a:lnTo>
                  <a:lnTo>
                    <a:pt x="7758" y="1945"/>
                  </a:lnTo>
                  <a:lnTo>
                    <a:pt x="7979" y="1840"/>
                  </a:lnTo>
                  <a:lnTo>
                    <a:pt x="8170" y="1763"/>
                  </a:lnTo>
                  <a:lnTo>
                    <a:pt x="8314" y="1715"/>
                  </a:lnTo>
                  <a:lnTo>
                    <a:pt x="8448" y="1667"/>
                  </a:lnTo>
                  <a:lnTo>
                    <a:pt x="8515" y="1370"/>
                  </a:lnTo>
                  <a:lnTo>
                    <a:pt x="8410" y="1265"/>
                  </a:lnTo>
                  <a:lnTo>
                    <a:pt x="8314" y="1169"/>
                  </a:lnTo>
                  <a:lnTo>
                    <a:pt x="8103" y="987"/>
                  </a:lnTo>
                  <a:lnTo>
                    <a:pt x="7883" y="815"/>
                  </a:lnTo>
                  <a:lnTo>
                    <a:pt x="7653" y="671"/>
                  </a:lnTo>
                  <a:lnTo>
                    <a:pt x="7414" y="537"/>
                  </a:lnTo>
                  <a:lnTo>
                    <a:pt x="7174" y="432"/>
                  </a:lnTo>
                  <a:lnTo>
                    <a:pt x="6916" y="326"/>
                  </a:lnTo>
                  <a:lnTo>
                    <a:pt x="6657" y="250"/>
                  </a:lnTo>
                  <a:lnTo>
                    <a:pt x="6398" y="173"/>
                  </a:lnTo>
                  <a:lnTo>
                    <a:pt x="6140" y="125"/>
                  </a:lnTo>
                  <a:lnTo>
                    <a:pt x="5872" y="77"/>
                  </a:lnTo>
                  <a:lnTo>
                    <a:pt x="5603" y="48"/>
                  </a:lnTo>
                  <a:lnTo>
                    <a:pt x="5345" y="20"/>
                  </a:lnTo>
                  <a:lnTo>
                    <a:pt x="5077" y="10"/>
                  </a:lnTo>
                  <a:lnTo>
                    <a:pt x="48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4192168" y="2071500"/>
              <a:ext cx="302339" cy="282280"/>
            </a:xfrm>
            <a:custGeom>
              <a:avLst/>
              <a:gdLst/>
              <a:ahLst/>
              <a:cxnLst/>
              <a:rect l="l" t="t" r="r" b="b"/>
              <a:pathLst>
                <a:path w="8516" h="7951" fill="none" extrusionOk="0">
                  <a:moveTo>
                    <a:pt x="8448" y="1667"/>
                  </a:moveTo>
                  <a:lnTo>
                    <a:pt x="8448" y="1667"/>
                  </a:lnTo>
                  <a:lnTo>
                    <a:pt x="8314" y="1715"/>
                  </a:lnTo>
                  <a:lnTo>
                    <a:pt x="8170" y="1763"/>
                  </a:lnTo>
                  <a:lnTo>
                    <a:pt x="7979" y="1840"/>
                  </a:lnTo>
                  <a:lnTo>
                    <a:pt x="7758" y="1945"/>
                  </a:lnTo>
                  <a:lnTo>
                    <a:pt x="7509" y="2069"/>
                  </a:lnTo>
                  <a:lnTo>
                    <a:pt x="7241" y="2223"/>
                  </a:lnTo>
                  <a:lnTo>
                    <a:pt x="6954" y="2395"/>
                  </a:lnTo>
                  <a:lnTo>
                    <a:pt x="6820" y="2500"/>
                  </a:lnTo>
                  <a:lnTo>
                    <a:pt x="6676" y="2596"/>
                  </a:lnTo>
                  <a:lnTo>
                    <a:pt x="6542" y="2711"/>
                  </a:lnTo>
                  <a:lnTo>
                    <a:pt x="6408" y="2826"/>
                  </a:lnTo>
                  <a:lnTo>
                    <a:pt x="6274" y="2951"/>
                  </a:lnTo>
                  <a:lnTo>
                    <a:pt x="6149" y="3085"/>
                  </a:lnTo>
                  <a:lnTo>
                    <a:pt x="6034" y="3219"/>
                  </a:lnTo>
                  <a:lnTo>
                    <a:pt x="5919" y="3363"/>
                  </a:lnTo>
                  <a:lnTo>
                    <a:pt x="5814" y="3516"/>
                  </a:lnTo>
                  <a:lnTo>
                    <a:pt x="5728" y="3679"/>
                  </a:lnTo>
                  <a:lnTo>
                    <a:pt x="5642" y="3841"/>
                  </a:lnTo>
                  <a:lnTo>
                    <a:pt x="5565" y="4014"/>
                  </a:lnTo>
                  <a:lnTo>
                    <a:pt x="5508" y="4196"/>
                  </a:lnTo>
                  <a:lnTo>
                    <a:pt x="5460" y="4387"/>
                  </a:lnTo>
                  <a:lnTo>
                    <a:pt x="5431" y="4579"/>
                  </a:lnTo>
                  <a:lnTo>
                    <a:pt x="5412" y="4780"/>
                  </a:lnTo>
                  <a:lnTo>
                    <a:pt x="5412" y="4780"/>
                  </a:lnTo>
                  <a:lnTo>
                    <a:pt x="5393" y="5029"/>
                  </a:lnTo>
                  <a:lnTo>
                    <a:pt x="5345" y="5307"/>
                  </a:lnTo>
                  <a:lnTo>
                    <a:pt x="5278" y="5604"/>
                  </a:lnTo>
                  <a:lnTo>
                    <a:pt x="5230" y="5767"/>
                  </a:lnTo>
                  <a:lnTo>
                    <a:pt x="5172" y="5929"/>
                  </a:lnTo>
                  <a:lnTo>
                    <a:pt x="5115" y="6092"/>
                  </a:lnTo>
                  <a:lnTo>
                    <a:pt x="5048" y="6255"/>
                  </a:lnTo>
                  <a:lnTo>
                    <a:pt x="4971" y="6418"/>
                  </a:lnTo>
                  <a:lnTo>
                    <a:pt x="4895" y="6581"/>
                  </a:lnTo>
                  <a:lnTo>
                    <a:pt x="4808" y="6734"/>
                  </a:lnTo>
                  <a:lnTo>
                    <a:pt x="4713" y="6887"/>
                  </a:lnTo>
                  <a:lnTo>
                    <a:pt x="4607" y="7031"/>
                  </a:lnTo>
                  <a:lnTo>
                    <a:pt x="4502" y="7175"/>
                  </a:lnTo>
                  <a:lnTo>
                    <a:pt x="4377" y="7309"/>
                  </a:lnTo>
                  <a:lnTo>
                    <a:pt x="4253" y="7433"/>
                  </a:lnTo>
                  <a:lnTo>
                    <a:pt x="4119" y="7548"/>
                  </a:lnTo>
                  <a:lnTo>
                    <a:pt x="3985" y="7644"/>
                  </a:lnTo>
                  <a:lnTo>
                    <a:pt x="3831" y="7740"/>
                  </a:lnTo>
                  <a:lnTo>
                    <a:pt x="3678" y="7816"/>
                  </a:lnTo>
                  <a:lnTo>
                    <a:pt x="3515" y="7874"/>
                  </a:lnTo>
                  <a:lnTo>
                    <a:pt x="3343" y="7922"/>
                  </a:lnTo>
                  <a:lnTo>
                    <a:pt x="3161" y="7941"/>
                  </a:lnTo>
                  <a:lnTo>
                    <a:pt x="2979" y="7950"/>
                  </a:lnTo>
                  <a:lnTo>
                    <a:pt x="2778" y="7941"/>
                  </a:lnTo>
                  <a:lnTo>
                    <a:pt x="2577" y="7903"/>
                  </a:lnTo>
                  <a:lnTo>
                    <a:pt x="2366" y="7855"/>
                  </a:lnTo>
                  <a:lnTo>
                    <a:pt x="2146" y="7768"/>
                  </a:lnTo>
                  <a:lnTo>
                    <a:pt x="1916" y="7673"/>
                  </a:lnTo>
                  <a:lnTo>
                    <a:pt x="1676" y="7539"/>
                  </a:lnTo>
                  <a:lnTo>
                    <a:pt x="1676" y="7539"/>
                  </a:lnTo>
                  <a:lnTo>
                    <a:pt x="1494" y="7424"/>
                  </a:lnTo>
                  <a:lnTo>
                    <a:pt x="1322" y="7309"/>
                  </a:lnTo>
                  <a:lnTo>
                    <a:pt x="1159" y="7184"/>
                  </a:lnTo>
                  <a:lnTo>
                    <a:pt x="1015" y="7069"/>
                  </a:lnTo>
                  <a:lnTo>
                    <a:pt x="881" y="6945"/>
                  </a:lnTo>
                  <a:lnTo>
                    <a:pt x="757" y="6811"/>
                  </a:lnTo>
                  <a:lnTo>
                    <a:pt x="642" y="6677"/>
                  </a:lnTo>
                  <a:lnTo>
                    <a:pt x="537" y="6542"/>
                  </a:lnTo>
                  <a:lnTo>
                    <a:pt x="441" y="6408"/>
                  </a:lnTo>
                  <a:lnTo>
                    <a:pt x="364" y="6274"/>
                  </a:lnTo>
                  <a:lnTo>
                    <a:pt x="288" y="6131"/>
                  </a:lnTo>
                  <a:lnTo>
                    <a:pt x="220" y="5996"/>
                  </a:lnTo>
                  <a:lnTo>
                    <a:pt x="163" y="5853"/>
                  </a:lnTo>
                  <a:lnTo>
                    <a:pt x="115" y="5709"/>
                  </a:lnTo>
                  <a:lnTo>
                    <a:pt x="77" y="5556"/>
                  </a:lnTo>
                  <a:lnTo>
                    <a:pt x="48" y="5412"/>
                  </a:lnTo>
                  <a:lnTo>
                    <a:pt x="29" y="5269"/>
                  </a:lnTo>
                  <a:lnTo>
                    <a:pt x="10" y="5115"/>
                  </a:lnTo>
                  <a:lnTo>
                    <a:pt x="0" y="4972"/>
                  </a:lnTo>
                  <a:lnTo>
                    <a:pt x="0" y="4818"/>
                  </a:lnTo>
                  <a:lnTo>
                    <a:pt x="0" y="4665"/>
                  </a:lnTo>
                  <a:lnTo>
                    <a:pt x="10" y="4521"/>
                  </a:lnTo>
                  <a:lnTo>
                    <a:pt x="48" y="4225"/>
                  </a:lnTo>
                  <a:lnTo>
                    <a:pt x="115" y="3928"/>
                  </a:lnTo>
                  <a:lnTo>
                    <a:pt x="192" y="3631"/>
                  </a:lnTo>
                  <a:lnTo>
                    <a:pt x="288" y="3343"/>
                  </a:lnTo>
                  <a:lnTo>
                    <a:pt x="402" y="3056"/>
                  </a:lnTo>
                  <a:lnTo>
                    <a:pt x="517" y="2778"/>
                  </a:lnTo>
                  <a:lnTo>
                    <a:pt x="651" y="2510"/>
                  </a:lnTo>
                  <a:lnTo>
                    <a:pt x="795" y="2251"/>
                  </a:lnTo>
                  <a:lnTo>
                    <a:pt x="939" y="2002"/>
                  </a:lnTo>
                  <a:lnTo>
                    <a:pt x="1082" y="1763"/>
                  </a:lnTo>
                  <a:lnTo>
                    <a:pt x="1226" y="1543"/>
                  </a:lnTo>
                  <a:lnTo>
                    <a:pt x="1504" y="1150"/>
                  </a:lnTo>
                  <a:lnTo>
                    <a:pt x="1763" y="815"/>
                  </a:lnTo>
                  <a:lnTo>
                    <a:pt x="1964" y="566"/>
                  </a:lnTo>
                  <a:lnTo>
                    <a:pt x="2146" y="355"/>
                  </a:lnTo>
                  <a:lnTo>
                    <a:pt x="2146" y="355"/>
                  </a:lnTo>
                  <a:lnTo>
                    <a:pt x="2337" y="307"/>
                  </a:lnTo>
                  <a:lnTo>
                    <a:pt x="2567" y="259"/>
                  </a:lnTo>
                  <a:lnTo>
                    <a:pt x="2854" y="192"/>
                  </a:lnTo>
                  <a:lnTo>
                    <a:pt x="3218" y="135"/>
                  </a:lnTo>
                  <a:lnTo>
                    <a:pt x="3630" y="77"/>
                  </a:lnTo>
                  <a:lnTo>
                    <a:pt x="4080" y="29"/>
                  </a:lnTo>
                  <a:lnTo>
                    <a:pt x="4320" y="20"/>
                  </a:lnTo>
                  <a:lnTo>
                    <a:pt x="4569" y="10"/>
                  </a:lnTo>
                  <a:lnTo>
                    <a:pt x="4828" y="1"/>
                  </a:lnTo>
                  <a:lnTo>
                    <a:pt x="5077" y="10"/>
                  </a:lnTo>
                  <a:lnTo>
                    <a:pt x="5345" y="20"/>
                  </a:lnTo>
                  <a:lnTo>
                    <a:pt x="5603" y="48"/>
                  </a:lnTo>
                  <a:lnTo>
                    <a:pt x="5872" y="77"/>
                  </a:lnTo>
                  <a:lnTo>
                    <a:pt x="6140" y="125"/>
                  </a:lnTo>
                  <a:lnTo>
                    <a:pt x="6398" y="173"/>
                  </a:lnTo>
                  <a:lnTo>
                    <a:pt x="6657" y="250"/>
                  </a:lnTo>
                  <a:lnTo>
                    <a:pt x="6916" y="326"/>
                  </a:lnTo>
                  <a:lnTo>
                    <a:pt x="7174" y="432"/>
                  </a:lnTo>
                  <a:lnTo>
                    <a:pt x="7414" y="537"/>
                  </a:lnTo>
                  <a:lnTo>
                    <a:pt x="7653" y="671"/>
                  </a:lnTo>
                  <a:lnTo>
                    <a:pt x="7883" y="815"/>
                  </a:lnTo>
                  <a:lnTo>
                    <a:pt x="8103" y="987"/>
                  </a:lnTo>
                  <a:lnTo>
                    <a:pt x="8314" y="1169"/>
                  </a:lnTo>
                  <a:lnTo>
                    <a:pt x="8410" y="1265"/>
                  </a:lnTo>
                  <a:lnTo>
                    <a:pt x="8515" y="13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4351286" y="2191211"/>
              <a:ext cx="65999" cy="113253"/>
            </a:xfrm>
            <a:custGeom>
              <a:avLst/>
              <a:gdLst/>
              <a:ahLst/>
              <a:cxnLst/>
              <a:rect l="l" t="t" r="r" b="b"/>
              <a:pathLst>
                <a:path w="1859" h="3190" extrusionOk="0">
                  <a:moveTo>
                    <a:pt x="1188" y="0"/>
                  </a:moveTo>
                  <a:lnTo>
                    <a:pt x="1093" y="19"/>
                  </a:lnTo>
                  <a:lnTo>
                    <a:pt x="987" y="48"/>
                  </a:lnTo>
                  <a:lnTo>
                    <a:pt x="891" y="86"/>
                  </a:lnTo>
                  <a:lnTo>
                    <a:pt x="796" y="134"/>
                  </a:lnTo>
                  <a:lnTo>
                    <a:pt x="690" y="211"/>
                  </a:lnTo>
                  <a:lnTo>
                    <a:pt x="595" y="287"/>
                  </a:lnTo>
                  <a:lnTo>
                    <a:pt x="499" y="393"/>
                  </a:lnTo>
                  <a:lnTo>
                    <a:pt x="403" y="508"/>
                  </a:lnTo>
                  <a:lnTo>
                    <a:pt x="317" y="642"/>
                  </a:lnTo>
                  <a:lnTo>
                    <a:pt x="240" y="795"/>
                  </a:lnTo>
                  <a:lnTo>
                    <a:pt x="164" y="967"/>
                  </a:lnTo>
                  <a:lnTo>
                    <a:pt x="96" y="1159"/>
                  </a:lnTo>
                  <a:lnTo>
                    <a:pt x="39" y="1370"/>
                  </a:lnTo>
                  <a:lnTo>
                    <a:pt x="10" y="1523"/>
                  </a:lnTo>
                  <a:lnTo>
                    <a:pt x="1" y="1676"/>
                  </a:lnTo>
                  <a:lnTo>
                    <a:pt x="1" y="1830"/>
                  </a:lnTo>
                  <a:lnTo>
                    <a:pt x="20" y="1983"/>
                  </a:lnTo>
                  <a:lnTo>
                    <a:pt x="49" y="2126"/>
                  </a:lnTo>
                  <a:lnTo>
                    <a:pt x="87" y="2270"/>
                  </a:lnTo>
                  <a:lnTo>
                    <a:pt x="135" y="2404"/>
                  </a:lnTo>
                  <a:lnTo>
                    <a:pt x="183" y="2538"/>
                  </a:lnTo>
                  <a:lnTo>
                    <a:pt x="250" y="2653"/>
                  </a:lnTo>
                  <a:lnTo>
                    <a:pt x="317" y="2768"/>
                  </a:lnTo>
                  <a:lnTo>
                    <a:pt x="393" y="2874"/>
                  </a:lnTo>
                  <a:lnTo>
                    <a:pt x="460" y="2960"/>
                  </a:lnTo>
                  <a:lnTo>
                    <a:pt x="547" y="3036"/>
                  </a:lnTo>
                  <a:lnTo>
                    <a:pt x="623" y="3103"/>
                  </a:lnTo>
                  <a:lnTo>
                    <a:pt x="700" y="3151"/>
                  </a:lnTo>
                  <a:lnTo>
                    <a:pt x="777" y="3180"/>
                  </a:lnTo>
                  <a:lnTo>
                    <a:pt x="853" y="3190"/>
                  </a:lnTo>
                  <a:lnTo>
                    <a:pt x="930" y="3190"/>
                  </a:lnTo>
                  <a:lnTo>
                    <a:pt x="997" y="3161"/>
                  </a:lnTo>
                  <a:lnTo>
                    <a:pt x="1064" y="3123"/>
                  </a:lnTo>
                  <a:lnTo>
                    <a:pt x="1131" y="3075"/>
                  </a:lnTo>
                  <a:lnTo>
                    <a:pt x="1198" y="3008"/>
                  </a:lnTo>
                  <a:lnTo>
                    <a:pt x="1255" y="2921"/>
                  </a:lnTo>
                  <a:lnTo>
                    <a:pt x="1313" y="2826"/>
                  </a:lnTo>
                  <a:lnTo>
                    <a:pt x="1370" y="2720"/>
                  </a:lnTo>
                  <a:lnTo>
                    <a:pt x="1428" y="2605"/>
                  </a:lnTo>
                  <a:lnTo>
                    <a:pt x="1533" y="2347"/>
                  </a:lnTo>
                  <a:lnTo>
                    <a:pt x="1639" y="2069"/>
                  </a:lnTo>
                  <a:lnTo>
                    <a:pt x="1734" y="1762"/>
                  </a:lnTo>
                  <a:lnTo>
                    <a:pt x="1773" y="1600"/>
                  </a:lnTo>
                  <a:lnTo>
                    <a:pt x="1811" y="1446"/>
                  </a:lnTo>
                  <a:lnTo>
                    <a:pt x="1830" y="1303"/>
                  </a:lnTo>
                  <a:lnTo>
                    <a:pt x="1849" y="1149"/>
                  </a:lnTo>
                  <a:lnTo>
                    <a:pt x="1859" y="1015"/>
                  </a:lnTo>
                  <a:lnTo>
                    <a:pt x="1859" y="881"/>
                  </a:lnTo>
                  <a:lnTo>
                    <a:pt x="1849" y="747"/>
                  </a:lnTo>
                  <a:lnTo>
                    <a:pt x="1840" y="623"/>
                  </a:lnTo>
                  <a:lnTo>
                    <a:pt x="1811" y="517"/>
                  </a:lnTo>
                  <a:lnTo>
                    <a:pt x="1782" y="412"/>
                  </a:lnTo>
                  <a:lnTo>
                    <a:pt x="1744" y="316"/>
                  </a:lnTo>
                  <a:lnTo>
                    <a:pt x="1696" y="230"/>
                  </a:lnTo>
                  <a:lnTo>
                    <a:pt x="1648" y="163"/>
                  </a:lnTo>
                  <a:lnTo>
                    <a:pt x="1581" y="105"/>
                  </a:lnTo>
                  <a:lnTo>
                    <a:pt x="1514" y="58"/>
                  </a:lnTo>
                  <a:lnTo>
                    <a:pt x="1447" y="29"/>
                  </a:lnTo>
                  <a:lnTo>
                    <a:pt x="1361" y="10"/>
                  </a:lnTo>
                  <a:lnTo>
                    <a:pt x="127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4401272" y="2145308"/>
              <a:ext cx="55455" cy="109170"/>
            </a:xfrm>
            <a:custGeom>
              <a:avLst/>
              <a:gdLst/>
              <a:ahLst/>
              <a:cxnLst/>
              <a:rect l="l" t="t" r="r" b="b"/>
              <a:pathLst>
                <a:path w="1562" h="3075" extrusionOk="0">
                  <a:moveTo>
                    <a:pt x="1514" y="0"/>
                  </a:moveTo>
                  <a:lnTo>
                    <a:pt x="1390" y="10"/>
                  </a:lnTo>
                  <a:lnTo>
                    <a:pt x="1294" y="19"/>
                  </a:lnTo>
                  <a:lnTo>
                    <a:pt x="1188" y="48"/>
                  </a:lnTo>
                  <a:lnTo>
                    <a:pt x="1083" y="77"/>
                  </a:lnTo>
                  <a:lnTo>
                    <a:pt x="958" y="115"/>
                  </a:lnTo>
                  <a:lnTo>
                    <a:pt x="834" y="172"/>
                  </a:lnTo>
                  <a:lnTo>
                    <a:pt x="700" y="239"/>
                  </a:lnTo>
                  <a:lnTo>
                    <a:pt x="575" y="326"/>
                  </a:lnTo>
                  <a:lnTo>
                    <a:pt x="441" y="441"/>
                  </a:lnTo>
                  <a:lnTo>
                    <a:pt x="326" y="565"/>
                  </a:lnTo>
                  <a:lnTo>
                    <a:pt x="211" y="718"/>
                  </a:lnTo>
                  <a:lnTo>
                    <a:pt x="154" y="795"/>
                  </a:lnTo>
                  <a:lnTo>
                    <a:pt x="106" y="891"/>
                  </a:lnTo>
                  <a:lnTo>
                    <a:pt x="58" y="987"/>
                  </a:lnTo>
                  <a:lnTo>
                    <a:pt x="10" y="1092"/>
                  </a:lnTo>
                  <a:lnTo>
                    <a:pt x="1" y="1379"/>
                  </a:lnTo>
                  <a:lnTo>
                    <a:pt x="1" y="1676"/>
                  </a:lnTo>
                  <a:lnTo>
                    <a:pt x="10" y="2021"/>
                  </a:lnTo>
                  <a:lnTo>
                    <a:pt x="29" y="2375"/>
                  </a:lnTo>
                  <a:lnTo>
                    <a:pt x="49" y="2538"/>
                  </a:lnTo>
                  <a:lnTo>
                    <a:pt x="68" y="2691"/>
                  </a:lnTo>
                  <a:lnTo>
                    <a:pt x="96" y="2826"/>
                  </a:lnTo>
                  <a:lnTo>
                    <a:pt x="135" y="2941"/>
                  </a:lnTo>
                  <a:lnTo>
                    <a:pt x="173" y="3017"/>
                  </a:lnTo>
                  <a:lnTo>
                    <a:pt x="202" y="3046"/>
                  </a:lnTo>
                  <a:lnTo>
                    <a:pt x="231" y="3075"/>
                  </a:lnTo>
                  <a:lnTo>
                    <a:pt x="259" y="3075"/>
                  </a:lnTo>
                  <a:lnTo>
                    <a:pt x="288" y="3065"/>
                  </a:lnTo>
                  <a:lnTo>
                    <a:pt x="326" y="3036"/>
                  </a:lnTo>
                  <a:lnTo>
                    <a:pt x="374" y="2988"/>
                  </a:lnTo>
                  <a:lnTo>
                    <a:pt x="460" y="2845"/>
                  </a:lnTo>
                  <a:lnTo>
                    <a:pt x="566" y="2663"/>
                  </a:lnTo>
                  <a:lnTo>
                    <a:pt x="671" y="2433"/>
                  </a:lnTo>
                  <a:lnTo>
                    <a:pt x="786" y="2174"/>
                  </a:lnTo>
                  <a:lnTo>
                    <a:pt x="1006" y="1600"/>
                  </a:lnTo>
                  <a:lnTo>
                    <a:pt x="1217" y="1015"/>
                  </a:lnTo>
                  <a:lnTo>
                    <a:pt x="1399" y="508"/>
                  </a:lnTo>
                  <a:lnTo>
                    <a:pt x="1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4969826" y="2855300"/>
              <a:ext cx="235666" cy="113928"/>
            </a:xfrm>
            <a:custGeom>
              <a:avLst/>
              <a:gdLst/>
              <a:ahLst/>
              <a:cxnLst/>
              <a:rect l="l" t="t" r="r" b="b"/>
              <a:pathLst>
                <a:path w="6638" h="3209" extrusionOk="0">
                  <a:moveTo>
                    <a:pt x="3190" y="0"/>
                  </a:moveTo>
                  <a:lnTo>
                    <a:pt x="3113" y="10"/>
                  </a:lnTo>
                  <a:lnTo>
                    <a:pt x="3037" y="48"/>
                  </a:lnTo>
                  <a:lnTo>
                    <a:pt x="2912" y="115"/>
                  </a:lnTo>
                  <a:lnTo>
                    <a:pt x="2519" y="335"/>
                  </a:lnTo>
                  <a:lnTo>
                    <a:pt x="1466" y="968"/>
                  </a:lnTo>
                  <a:lnTo>
                    <a:pt x="0" y="1849"/>
                  </a:lnTo>
                  <a:lnTo>
                    <a:pt x="326" y="3046"/>
                  </a:lnTo>
                  <a:lnTo>
                    <a:pt x="680" y="3094"/>
                  </a:lnTo>
                  <a:lnTo>
                    <a:pt x="1073" y="3132"/>
                  </a:lnTo>
                  <a:lnTo>
                    <a:pt x="1542" y="3170"/>
                  </a:lnTo>
                  <a:lnTo>
                    <a:pt x="2040" y="3199"/>
                  </a:lnTo>
                  <a:lnTo>
                    <a:pt x="2289" y="3199"/>
                  </a:lnTo>
                  <a:lnTo>
                    <a:pt x="2538" y="3209"/>
                  </a:lnTo>
                  <a:lnTo>
                    <a:pt x="2768" y="3199"/>
                  </a:lnTo>
                  <a:lnTo>
                    <a:pt x="2979" y="3180"/>
                  </a:lnTo>
                  <a:lnTo>
                    <a:pt x="3161" y="3161"/>
                  </a:lnTo>
                  <a:lnTo>
                    <a:pt x="3324" y="3123"/>
                  </a:lnTo>
                  <a:lnTo>
                    <a:pt x="3650" y="3046"/>
                  </a:lnTo>
                  <a:lnTo>
                    <a:pt x="4052" y="2950"/>
                  </a:lnTo>
                  <a:lnTo>
                    <a:pt x="4981" y="2759"/>
                  </a:lnTo>
                  <a:lnTo>
                    <a:pt x="5450" y="2653"/>
                  </a:lnTo>
                  <a:lnTo>
                    <a:pt x="5881" y="2538"/>
                  </a:lnTo>
                  <a:lnTo>
                    <a:pt x="6082" y="2481"/>
                  </a:lnTo>
                  <a:lnTo>
                    <a:pt x="6255" y="2414"/>
                  </a:lnTo>
                  <a:lnTo>
                    <a:pt x="6408" y="2356"/>
                  </a:lnTo>
                  <a:lnTo>
                    <a:pt x="6533" y="2289"/>
                  </a:lnTo>
                  <a:lnTo>
                    <a:pt x="6561" y="2270"/>
                  </a:lnTo>
                  <a:lnTo>
                    <a:pt x="6590" y="2241"/>
                  </a:lnTo>
                  <a:lnTo>
                    <a:pt x="6619" y="2194"/>
                  </a:lnTo>
                  <a:lnTo>
                    <a:pt x="6638" y="2126"/>
                  </a:lnTo>
                  <a:lnTo>
                    <a:pt x="6638" y="2069"/>
                  </a:lnTo>
                  <a:lnTo>
                    <a:pt x="6619" y="2012"/>
                  </a:lnTo>
                  <a:lnTo>
                    <a:pt x="6580" y="1964"/>
                  </a:lnTo>
                  <a:lnTo>
                    <a:pt x="6533" y="1925"/>
                  </a:lnTo>
                  <a:lnTo>
                    <a:pt x="6494" y="1906"/>
                  </a:lnTo>
                  <a:lnTo>
                    <a:pt x="6465" y="1906"/>
                  </a:lnTo>
                  <a:lnTo>
                    <a:pt x="6092" y="1858"/>
                  </a:lnTo>
                  <a:lnTo>
                    <a:pt x="5603" y="1810"/>
                  </a:lnTo>
                  <a:lnTo>
                    <a:pt x="4473" y="1705"/>
                  </a:lnTo>
                  <a:lnTo>
                    <a:pt x="3927" y="1638"/>
                  </a:lnTo>
                  <a:lnTo>
                    <a:pt x="3678" y="1600"/>
                  </a:lnTo>
                  <a:lnTo>
                    <a:pt x="3458" y="1561"/>
                  </a:lnTo>
                  <a:lnTo>
                    <a:pt x="3276" y="1523"/>
                  </a:lnTo>
                  <a:lnTo>
                    <a:pt x="3132" y="1485"/>
                  </a:lnTo>
                  <a:lnTo>
                    <a:pt x="3075" y="1456"/>
                  </a:lnTo>
                  <a:lnTo>
                    <a:pt x="3027" y="1437"/>
                  </a:lnTo>
                  <a:lnTo>
                    <a:pt x="2998" y="1408"/>
                  </a:lnTo>
                  <a:lnTo>
                    <a:pt x="2989" y="1389"/>
                  </a:lnTo>
                  <a:lnTo>
                    <a:pt x="2979" y="1341"/>
                  </a:lnTo>
                  <a:lnTo>
                    <a:pt x="2989" y="1284"/>
                  </a:lnTo>
                  <a:lnTo>
                    <a:pt x="3017" y="1236"/>
                  </a:lnTo>
                  <a:lnTo>
                    <a:pt x="3056" y="1178"/>
                  </a:lnTo>
                  <a:lnTo>
                    <a:pt x="3113" y="1121"/>
                  </a:lnTo>
                  <a:lnTo>
                    <a:pt x="3180" y="1073"/>
                  </a:lnTo>
                  <a:lnTo>
                    <a:pt x="3343" y="958"/>
                  </a:lnTo>
                  <a:lnTo>
                    <a:pt x="3544" y="853"/>
                  </a:lnTo>
                  <a:lnTo>
                    <a:pt x="3755" y="747"/>
                  </a:lnTo>
                  <a:lnTo>
                    <a:pt x="3975" y="651"/>
                  </a:lnTo>
                  <a:lnTo>
                    <a:pt x="4176" y="565"/>
                  </a:lnTo>
                  <a:lnTo>
                    <a:pt x="4234" y="537"/>
                  </a:lnTo>
                  <a:lnTo>
                    <a:pt x="4272" y="489"/>
                  </a:lnTo>
                  <a:lnTo>
                    <a:pt x="4291" y="441"/>
                  </a:lnTo>
                  <a:lnTo>
                    <a:pt x="4301" y="383"/>
                  </a:lnTo>
                  <a:lnTo>
                    <a:pt x="4291" y="326"/>
                  </a:lnTo>
                  <a:lnTo>
                    <a:pt x="4263" y="278"/>
                  </a:lnTo>
                  <a:lnTo>
                    <a:pt x="4224" y="240"/>
                  </a:lnTo>
                  <a:lnTo>
                    <a:pt x="4167" y="211"/>
                  </a:lnTo>
                  <a:lnTo>
                    <a:pt x="3860" y="125"/>
                  </a:lnTo>
                  <a:lnTo>
                    <a:pt x="3554" y="48"/>
                  </a:lnTo>
                  <a:lnTo>
                    <a:pt x="3410" y="19"/>
                  </a:lnTo>
                  <a:lnTo>
                    <a:pt x="328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4092516" y="2444194"/>
              <a:ext cx="542407" cy="686583"/>
            </a:xfrm>
            <a:custGeom>
              <a:avLst/>
              <a:gdLst/>
              <a:ahLst/>
              <a:cxnLst/>
              <a:rect l="l" t="t" r="r" b="b"/>
              <a:pathLst>
                <a:path w="15278" h="19339" extrusionOk="0">
                  <a:moveTo>
                    <a:pt x="4455" y="0"/>
                  </a:moveTo>
                  <a:lnTo>
                    <a:pt x="4301" y="10"/>
                  </a:lnTo>
                  <a:lnTo>
                    <a:pt x="4148" y="19"/>
                  </a:lnTo>
                  <a:lnTo>
                    <a:pt x="3995" y="29"/>
                  </a:lnTo>
                  <a:lnTo>
                    <a:pt x="3842" y="48"/>
                  </a:lnTo>
                  <a:lnTo>
                    <a:pt x="3688" y="77"/>
                  </a:lnTo>
                  <a:lnTo>
                    <a:pt x="3535" y="115"/>
                  </a:lnTo>
                  <a:lnTo>
                    <a:pt x="3382" y="153"/>
                  </a:lnTo>
                  <a:lnTo>
                    <a:pt x="3219" y="201"/>
                  </a:lnTo>
                  <a:lnTo>
                    <a:pt x="3066" y="259"/>
                  </a:lnTo>
                  <a:lnTo>
                    <a:pt x="2913" y="316"/>
                  </a:lnTo>
                  <a:lnTo>
                    <a:pt x="2750" y="383"/>
                  </a:lnTo>
                  <a:lnTo>
                    <a:pt x="2577" y="460"/>
                  </a:lnTo>
                  <a:lnTo>
                    <a:pt x="2443" y="527"/>
                  </a:lnTo>
                  <a:lnTo>
                    <a:pt x="2319" y="594"/>
                  </a:lnTo>
                  <a:lnTo>
                    <a:pt x="2194" y="671"/>
                  </a:lnTo>
                  <a:lnTo>
                    <a:pt x="2070" y="747"/>
                  </a:lnTo>
                  <a:lnTo>
                    <a:pt x="1849" y="910"/>
                  </a:lnTo>
                  <a:lnTo>
                    <a:pt x="1629" y="1102"/>
                  </a:lnTo>
                  <a:lnTo>
                    <a:pt x="1428" y="1303"/>
                  </a:lnTo>
                  <a:lnTo>
                    <a:pt x="1246" y="1523"/>
                  </a:lnTo>
                  <a:lnTo>
                    <a:pt x="1074" y="1753"/>
                  </a:lnTo>
                  <a:lnTo>
                    <a:pt x="920" y="2002"/>
                  </a:lnTo>
                  <a:lnTo>
                    <a:pt x="777" y="2261"/>
                  </a:lnTo>
                  <a:lnTo>
                    <a:pt x="652" y="2529"/>
                  </a:lnTo>
                  <a:lnTo>
                    <a:pt x="528" y="2816"/>
                  </a:lnTo>
                  <a:lnTo>
                    <a:pt x="432" y="3113"/>
                  </a:lnTo>
                  <a:lnTo>
                    <a:pt x="336" y="3420"/>
                  </a:lnTo>
                  <a:lnTo>
                    <a:pt x="259" y="3745"/>
                  </a:lnTo>
                  <a:lnTo>
                    <a:pt x="192" y="4071"/>
                  </a:lnTo>
                  <a:lnTo>
                    <a:pt x="135" y="4406"/>
                  </a:lnTo>
                  <a:lnTo>
                    <a:pt x="87" y="4761"/>
                  </a:lnTo>
                  <a:lnTo>
                    <a:pt x="49" y="5115"/>
                  </a:lnTo>
                  <a:lnTo>
                    <a:pt x="20" y="5469"/>
                  </a:lnTo>
                  <a:lnTo>
                    <a:pt x="10" y="5843"/>
                  </a:lnTo>
                  <a:lnTo>
                    <a:pt x="1" y="6216"/>
                  </a:lnTo>
                  <a:lnTo>
                    <a:pt x="1" y="6600"/>
                  </a:lnTo>
                  <a:lnTo>
                    <a:pt x="10" y="6983"/>
                  </a:lnTo>
                  <a:lnTo>
                    <a:pt x="39" y="7366"/>
                  </a:lnTo>
                  <a:lnTo>
                    <a:pt x="58" y="7758"/>
                  </a:lnTo>
                  <a:lnTo>
                    <a:pt x="97" y="8161"/>
                  </a:lnTo>
                  <a:lnTo>
                    <a:pt x="144" y="8553"/>
                  </a:lnTo>
                  <a:lnTo>
                    <a:pt x="192" y="8956"/>
                  </a:lnTo>
                  <a:lnTo>
                    <a:pt x="250" y="9358"/>
                  </a:lnTo>
                  <a:lnTo>
                    <a:pt x="307" y="9760"/>
                  </a:lnTo>
                  <a:lnTo>
                    <a:pt x="384" y="10163"/>
                  </a:lnTo>
                  <a:lnTo>
                    <a:pt x="451" y="10565"/>
                  </a:lnTo>
                  <a:lnTo>
                    <a:pt x="623" y="11360"/>
                  </a:lnTo>
                  <a:lnTo>
                    <a:pt x="805" y="12145"/>
                  </a:lnTo>
                  <a:lnTo>
                    <a:pt x="1006" y="12911"/>
                  </a:lnTo>
                  <a:lnTo>
                    <a:pt x="1217" y="13668"/>
                  </a:lnTo>
                  <a:lnTo>
                    <a:pt x="1437" y="14396"/>
                  </a:lnTo>
                  <a:lnTo>
                    <a:pt x="1667" y="15086"/>
                  </a:lnTo>
                  <a:lnTo>
                    <a:pt x="1897" y="15747"/>
                  </a:lnTo>
                  <a:lnTo>
                    <a:pt x="2137" y="16369"/>
                  </a:lnTo>
                  <a:lnTo>
                    <a:pt x="2376" y="16944"/>
                  </a:lnTo>
                  <a:lnTo>
                    <a:pt x="2606" y="17471"/>
                  </a:lnTo>
                  <a:lnTo>
                    <a:pt x="2826" y="17940"/>
                  </a:lnTo>
                  <a:lnTo>
                    <a:pt x="3047" y="18342"/>
                  </a:lnTo>
                  <a:lnTo>
                    <a:pt x="3248" y="18687"/>
                  </a:lnTo>
                  <a:lnTo>
                    <a:pt x="3344" y="18840"/>
                  </a:lnTo>
                  <a:lnTo>
                    <a:pt x="3439" y="18965"/>
                  </a:lnTo>
                  <a:lnTo>
                    <a:pt x="3526" y="19070"/>
                  </a:lnTo>
                  <a:lnTo>
                    <a:pt x="3612" y="19166"/>
                  </a:lnTo>
                  <a:lnTo>
                    <a:pt x="3688" y="19233"/>
                  </a:lnTo>
                  <a:lnTo>
                    <a:pt x="3765" y="19281"/>
                  </a:lnTo>
                  <a:lnTo>
                    <a:pt x="3851" y="19319"/>
                  </a:lnTo>
                  <a:lnTo>
                    <a:pt x="3947" y="19338"/>
                  </a:lnTo>
                  <a:lnTo>
                    <a:pt x="4052" y="19338"/>
                  </a:lnTo>
                  <a:lnTo>
                    <a:pt x="4167" y="19329"/>
                  </a:lnTo>
                  <a:lnTo>
                    <a:pt x="4301" y="19300"/>
                  </a:lnTo>
                  <a:lnTo>
                    <a:pt x="4435" y="19252"/>
                  </a:lnTo>
                  <a:lnTo>
                    <a:pt x="4589" y="19195"/>
                  </a:lnTo>
                  <a:lnTo>
                    <a:pt x="4742" y="19118"/>
                  </a:lnTo>
                  <a:lnTo>
                    <a:pt x="4914" y="19032"/>
                  </a:lnTo>
                  <a:lnTo>
                    <a:pt x="5087" y="18936"/>
                  </a:lnTo>
                  <a:lnTo>
                    <a:pt x="5269" y="18821"/>
                  </a:lnTo>
                  <a:lnTo>
                    <a:pt x="5460" y="18697"/>
                  </a:lnTo>
                  <a:lnTo>
                    <a:pt x="5853" y="18419"/>
                  </a:lnTo>
                  <a:lnTo>
                    <a:pt x="6274" y="18093"/>
                  </a:lnTo>
                  <a:lnTo>
                    <a:pt x="6725" y="17739"/>
                  </a:lnTo>
                  <a:lnTo>
                    <a:pt x="7184" y="17346"/>
                  </a:lnTo>
                  <a:lnTo>
                    <a:pt x="7663" y="16925"/>
                  </a:lnTo>
                  <a:lnTo>
                    <a:pt x="8152" y="16484"/>
                  </a:lnTo>
                  <a:lnTo>
                    <a:pt x="8650" y="16015"/>
                  </a:lnTo>
                  <a:lnTo>
                    <a:pt x="9148" y="15545"/>
                  </a:lnTo>
                  <a:lnTo>
                    <a:pt x="9655" y="15047"/>
                  </a:lnTo>
                  <a:lnTo>
                    <a:pt x="10154" y="14559"/>
                  </a:lnTo>
                  <a:lnTo>
                    <a:pt x="11140" y="13553"/>
                  </a:lnTo>
                  <a:lnTo>
                    <a:pt x="12079" y="12586"/>
                  </a:lnTo>
                  <a:lnTo>
                    <a:pt x="12950" y="11666"/>
                  </a:lnTo>
                  <a:lnTo>
                    <a:pt x="13717" y="10833"/>
                  </a:lnTo>
                  <a:lnTo>
                    <a:pt x="14358" y="10134"/>
                  </a:lnTo>
                  <a:lnTo>
                    <a:pt x="14847" y="9588"/>
                  </a:lnTo>
                  <a:lnTo>
                    <a:pt x="15278" y="9119"/>
                  </a:lnTo>
                  <a:lnTo>
                    <a:pt x="15249" y="8917"/>
                  </a:lnTo>
                  <a:lnTo>
                    <a:pt x="15211" y="8726"/>
                  </a:lnTo>
                  <a:lnTo>
                    <a:pt x="15153" y="8544"/>
                  </a:lnTo>
                  <a:lnTo>
                    <a:pt x="15077" y="8371"/>
                  </a:lnTo>
                  <a:lnTo>
                    <a:pt x="15000" y="8209"/>
                  </a:lnTo>
                  <a:lnTo>
                    <a:pt x="14904" y="8046"/>
                  </a:lnTo>
                  <a:lnTo>
                    <a:pt x="14799" y="7902"/>
                  </a:lnTo>
                  <a:lnTo>
                    <a:pt x="14694" y="7768"/>
                  </a:lnTo>
                  <a:lnTo>
                    <a:pt x="14579" y="7644"/>
                  </a:lnTo>
                  <a:lnTo>
                    <a:pt x="14473" y="7519"/>
                  </a:lnTo>
                  <a:lnTo>
                    <a:pt x="14358" y="7414"/>
                  </a:lnTo>
                  <a:lnTo>
                    <a:pt x="14253" y="7327"/>
                  </a:lnTo>
                  <a:lnTo>
                    <a:pt x="14052" y="7174"/>
                  </a:lnTo>
                  <a:lnTo>
                    <a:pt x="13889" y="7069"/>
                  </a:lnTo>
                  <a:lnTo>
                    <a:pt x="7280" y="11724"/>
                  </a:lnTo>
                  <a:lnTo>
                    <a:pt x="7318" y="11293"/>
                  </a:lnTo>
                  <a:lnTo>
                    <a:pt x="7376" y="10891"/>
                  </a:lnTo>
                  <a:lnTo>
                    <a:pt x="7443" y="10507"/>
                  </a:lnTo>
                  <a:lnTo>
                    <a:pt x="7520" y="10153"/>
                  </a:lnTo>
                  <a:lnTo>
                    <a:pt x="7606" y="9799"/>
                  </a:lnTo>
                  <a:lnTo>
                    <a:pt x="7692" y="9454"/>
                  </a:lnTo>
                  <a:lnTo>
                    <a:pt x="7893" y="8783"/>
                  </a:lnTo>
                  <a:lnTo>
                    <a:pt x="8113" y="8084"/>
                  </a:lnTo>
                  <a:lnTo>
                    <a:pt x="8219" y="7720"/>
                  </a:lnTo>
                  <a:lnTo>
                    <a:pt x="8334" y="7337"/>
                  </a:lnTo>
                  <a:lnTo>
                    <a:pt x="8439" y="6925"/>
                  </a:lnTo>
                  <a:lnTo>
                    <a:pt x="8544" y="6485"/>
                  </a:lnTo>
                  <a:lnTo>
                    <a:pt x="8650" y="6015"/>
                  </a:lnTo>
                  <a:lnTo>
                    <a:pt x="8746" y="5508"/>
                  </a:lnTo>
                  <a:lnTo>
                    <a:pt x="8793" y="5182"/>
                  </a:lnTo>
                  <a:lnTo>
                    <a:pt x="8813" y="4866"/>
                  </a:lnTo>
                  <a:lnTo>
                    <a:pt x="8813" y="4540"/>
                  </a:lnTo>
                  <a:lnTo>
                    <a:pt x="8803" y="4234"/>
                  </a:lnTo>
                  <a:lnTo>
                    <a:pt x="8765" y="3927"/>
                  </a:lnTo>
                  <a:lnTo>
                    <a:pt x="8707" y="3621"/>
                  </a:lnTo>
                  <a:lnTo>
                    <a:pt x="8631" y="3324"/>
                  </a:lnTo>
                  <a:lnTo>
                    <a:pt x="8535" y="3036"/>
                  </a:lnTo>
                  <a:lnTo>
                    <a:pt x="8420" y="2759"/>
                  </a:lnTo>
                  <a:lnTo>
                    <a:pt x="8295" y="2491"/>
                  </a:lnTo>
                  <a:lnTo>
                    <a:pt x="8152" y="2222"/>
                  </a:lnTo>
                  <a:lnTo>
                    <a:pt x="7998" y="1973"/>
                  </a:lnTo>
                  <a:lnTo>
                    <a:pt x="7826" y="1734"/>
                  </a:lnTo>
                  <a:lnTo>
                    <a:pt x="7644" y="1504"/>
                  </a:lnTo>
                  <a:lnTo>
                    <a:pt x="7443" y="1293"/>
                  </a:lnTo>
                  <a:lnTo>
                    <a:pt x="7232" y="1092"/>
                  </a:lnTo>
                  <a:lnTo>
                    <a:pt x="7012" y="901"/>
                  </a:lnTo>
                  <a:lnTo>
                    <a:pt x="6772" y="728"/>
                  </a:lnTo>
                  <a:lnTo>
                    <a:pt x="6533" y="575"/>
                  </a:lnTo>
                  <a:lnTo>
                    <a:pt x="6274" y="441"/>
                  </a:lnTo>
                  <a:lnTo>
                    <a:pt x="6016" y="316"/>
                  </a:lnTo>
                  <a:lnTo>
                    <a:pt x="5748" y="211"/>
                  </a:lnTo>
                  <a:lnTo>
                    <a:pt x="5470" y="134"/>
                  </a:lnTo>
                  <a:lnTo>
                    <a:pt x="5183" y="67"/>
                  </a:lnTo>
                  <a:lnTo>
                    <a:pt x="4895" y="29"/>
                  </a:lnTo>
                  <a:lnTo>
                    <a:pt x="4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3891223" y="3263673"/>
              <a:ext cx="1204138" cy="596833"/>
            </a:xfrm>
            <a:custGeom>
              <a:avLst/>
              <a:gdLst/>
              <a:ahLst/>
              <a:cxnLst/>
              <a:rect l="l" t="t" r="r" b="b"/>
              <a:pathLst>
                <a:path w="33917" h="16811" extrusionOk="0">
                  <a:moveTo>
                    <a:pt x="13314" y="0"/>
                  </a:moveTo>
                  <a:lnTo>
                    <a:pt x="12644" y="125"/>
                  </a:lnTo>
                  <a:lnTo>
                    <a:pt x="11887" y="278"/>
                  </a:lnTo>
                  <a:lnTo>
                    <a:pt x="10910" y="489"/>
                  </a:lnTo>
                  <a:lnTo>
                    <a:pt x="9761" y="748"/>
                  </a:lnTo>
                  <a:lnTo>
                    <a:pt x="9138" y="901"/>
                  </a:lnTo>
                  <a:lnTo>
                    <a:pt x="8496" y="1064"/>
                  </a:lnTo>
                  <a:lnTo>
                    <a:pt x="7835" y="1236"/>
                  </a:lnTo>
                  <a:lnTo>
                    <a:pt x="7165" y="1428"/>
                  </a:lnTo>
                  <a:lnTo>
                    <a:pt x="6485" y="1629"/>
                  </a:lnTo>
                  <a:lnTo>
                    <a:pt x="5814" y="1839"/>
                  </a:lnTo>
                  <a:lnTo>
                    <a:pt x="5144" y="2060"/>
                  </a:lnTo>
                  <a:lnTo>
                    <a:pt x="4493" y="2290"/>
                  </a:lnTo>
                  <a:lnTo>
                    <a:pt x="3861" y="2529"/>
                  </a:lnTo>
                  <a:lnTo>
                    <a:pt x="3248" y="2778"/>
                  </a:lnTo>
                  <a:lnTo>
                    <a:pt x="2960" y="2912"/>
                  </a:lnTo>
                  <a:lnTo>
                    <a:pt x="2673" y="3046"/>
                  </a:lnTo>
                  <a:lnTo>
                    <a:pt x="2405" y="3180"/>
                  </a:lnTo>
                  <a:lnTo>
                    <a:pt x="2146" y="3314"/>
                  </a:lnTo>
                  <a:lnTo>
                    <a:pt x="1887" y="3449"/>
                  </a:lnTo>
                  <a:lnTo>
                    <a:pt x="1658" y="3592"/>
                  </a:lnTo>
                  <a:lnTo>
                    <a:pt x="1428" y="3736"/>
                  </a:lnTo>
                  <a:lnTo>
                    <a:pt x="1217" y="3880"/>
                  </a:lnTo>
                  <a:lnTo>
                    <a:pt x="1016" y="4023"/>
                  </a:lnTo>
                  <a:lnTo>
                    <a:pt x="834" y="4177"/>
                  </a:lnTo>
                  <a:lnTo>
                    <a:pt x="671" y="4330"/>
                  </a:lnTo>
                  <a:lnTo>
                    <a:pt x="518" y="4483"/>
                  </a:lnTo>
                  <a:lnTo>
                    <a:pt x="384" y="4636"/>
                  </a:lnTo>
                  <a:lnTo>
                    <a:pt x="269" y="4790"/>
                  </a:lnTo>
                  <a:lnTo>
                    <a:pt x="173" y="4952"/>
                  </a:lnTo>
                  <a:lnTo>
                    <a:pt x="106" y="5115"/>
                  </a:lnTo>
                  <a:lnTo>
                    <a:pt x="48" y="5278"/>
                  </a:lnTo>
                  <a:lnTo>
                    <a:pt x="10" y="5441"/>
                  </a:lnTo>
                  <a:lnTo>
                    <a:pt x="1" y="5604"/>
                  </a:lnTo>
                  <a:lnTo>
                    <a:pt x="10" y="5690"/>
                  </a:lnTo>
                  <a:lnTo>
                    <a:pt x="20" y="5776"/>
                  </a:lnTo>
                  <a:lnTo>
                    <a:pt x="29" y="5853"/>
                  </a:lnTo>
                  <a:lnTo>
                    <a:pt x="48" y="5939"/>
                  </a:lnTo>
                  <a:lnTo>
                    <a:pt x="77" y="6025"/>
                  </a:lnTo>
                  <a:lnTo>
                    <a:pt x="115" y="6111"/>
                  </a:lnTo>
                  <a:lnTo>
                    <a:pt x="202" y="6284"/>
                  </a:lnTo>
                  <a:lnTo>
                    <a:pt x="307" y="6456"/>
                  </a:lnTo>
                  <a:lnTo>
                    <a:pt x="259" y="6743"/>
                  </a:lnTo>
                  <a:lnTo>
                    <a:pt x="230" y="7012"/>
                  </a:lnTo>
                  <a:lnTo>
                    <a:pt x="221" y="7280"/>
                  </a:lnTo>
                  <a:lnTo>
                    <a:pt x="221" y="7529"/>
                  </a:lnTo>
                  <a:lnTo>
                    <a:pt x="240" y="7778"/>
                  </a:lnTo>
                  <a:lnTo>
                    <a:pt x="269" y="8008"/>
                  </a:lnTo>
                  <a:lnTo>
                    <a:pt x="317" y="8238"/>
                  </a:lnTo>
                  <a:lnTo>
                    <a:pt x="374" y="8458"/>
                  </a:lnTo>
                  <a:lnTo>
                    <a:pt x="451" y="8669"/>
                  </a:lnTo>
                  <a:lnTo>
                    <a:pt x="547" y="8870"/>
                  </a:lnTo>
                  <a:lnTo>
                    <a:pt x="642" y="9061"/>
                  </a:lnTo>
                  <a:lnTo>
                    <a:pt x="757" y="9253"/>
                  </a:lnTo>
                  <a:lnTo>
                    <a:pt x="882" y="9425"/>
                  </a:lnTo>
                  <a:lnTo>
                    <a:pt x="1025" y="9598"/>
                  </a:lnTo>
                  <a:lnTo>
                    <a:pt x="1169" y="9761"/>
                  </a:lnTo>
                  <a:lnTo>
                    <a:pt x="1332" y="9914"/>
                  </a:lnTo>
                  <a:lnTo>
                    <a:pt x="1504" y="10067"/>
                  </a:lnTo>
                  <a:lnTo>
                    <a:pt x="1677" y="10211"/>
                  </a:lnTo>
                  <a:lnTo>
                    <a:pt x="1868" y="10345"/>
                  </a:lnTo>
                  <a:lnTo>
                    <a:pt x="2069" y="10469"/>
                  </a:lnTo>
                  <a:lnTo>
                    <a:pt x="2271" y="10594"/>
                  </a:lnTo>
                  <a:lnTo>
                    <a:pt x="2491" y="10709"/>
                  </a:lnTo>
                  <a:lnTo>
                    <a:pt x="2711" y="10824"/>
                  </a:lnTo>
                  <a:lnTo>
                    <a:pt x="2941" y="10929"/>
                  </a:lnTo>
                  <a:lnTo>
                    <a:pt x="3180" y="11025"/>
                  </a:lnTo>
                  <a:lnTo>
                    <a:pt x="3420" y="11121"/>
                  </a:lnTo>
                  <a:lnTo>
                    <a:pt x="3669" y="11207"/>
                  </a:lnTo>
                  <a:lnTo>
                    <a:pt x="3918" y="11293"/>
                  </a:lnTo>
                  <a:lnTo>
                    <a:pt x="4177" y="11370"/>
                  </a:lnTo>
                  <a:lnTo>
                    <a:pt x="4435" y="11446"/>
                  </a:lnTo>
                  <a:lnTo>
                    <a:pt x="4972" y="11580"/>
                  </a:lnTo>
                  <a:lnTo>
                    <a:pt x="5527" y="11705"/>
                  </a:lnTo>
                  <a:lnTo>
                    <a:pt x="6083" y="11810"/>
                  </a:lnTo>
                  <a:lnTo>
                    <a:pt x="6638" y="11896"/>
                  </a:lnTo>
                  <a:lnTo>
                    <a:pt x="7203" y="11983"/>
                  </a:lnTo>
                  <a:lnTo>
                    <a:pt x="7768" y="12050"/>
                  </a:lnTo>
                  <a:lnTo>
                    <a:pt x="8324" y="12107"/>
                  </a:lnTo>
                  <a:lnTo>
                    <a:pt x="9397" y="12213"/>
                  </a:lnTo>
                  <a:lnTo>
                    <a:pt x="10412" y="12299"/>
                  </a:lnTo>
                  <a:lnTo>
                    <a:pt x="11331" y="12375"/>
                  </a:lnTo>
                  <a:lnTo>
                    <a:pt x="11743" y="12423"/>
                  </a:lnTo>
                  <a:lnTo>
                    <a:pt x="12126" y="12462"/>
                  </a:lnTo>
                  <a:lnTo>
                    <a:pt x="12471" y="12519"/>
                  </a:lnTo>
                  <a:lnTo>
                    <a:pt x="12768" y="12567"/>
                  </a:lnTo>
                  <a:lnTo>
                    <a:pt x="13898" y="12806"/>
                  </a:lnTo>
                  <a:lnTo>
                    <a:pt x="15393" y="13132"/>
                  </a:lnTo>
                  <a:lnTo>
                    <a:pt x="16235" y="13324"/>
                  </a:lnTo>
                  <a:lnTo>
                    <a:pt x="17117" y="13525"/>
                  </a:lnTo>
                  <a:lnTo>
                    <a:pt x="18007" y="13755"/>
                  </a:lnTo>
                  <a:lnTo>
                    <a:pt x="18889" y="13985"/>
                  </a:lnTo>
                  <a:lnTo>
                    <a:pt x="19760" y="14234"/>
                  </a:lnTo>
                  <a:lnTo>
                    <a:pt x="20182" y="14358"/>
                  </a:lnTo>
                  <a:lnTo>
                    <a:pt x="20584" y="14492"/>
                  </a:lnTo>
                  <a:lnTo>
                    <a:pt x="20977" y="14626"/>
                  </a:lnTo>
                  <a:lnTo>
                    <a:pt x="21350" y="14760"/>
                  </a:lnTo>
                  <a:lnTo>
                    <a:pt x="21695" y="14894"/>
                  </a:lnTo>
                  <a:lnTo>
                    <a:pt x="22030" y="15029"/>
                  </a:lnTo>
                  <a:lnTo>
                    <a:pt x="22337" y="15172"/>
                  </a:lnTo>
                  <a:lnTo>
                    <a:pt x="22614" y="15306"/>
                  </a:lnTo>
                  <a:lnTo>
                    <a:pt x="22854" y="15450"/>
                  </a:lnTo>
                  <a:lnTo>
                    <a:pt x="23074" y="15594"/>
                  </a:lnTo>
                  <a:lnTo>
                    <a:pt x="23256" y="15737"/>
                  </a:lnTo>
                  <a:lnTo>
                    <a:pt x="23333" y="15804"/>
                  </a:lnTo>
                  <a:lnTo>
                    <a:pt x="23400" y="15871"/>
                  </a:lnTo>
                  <a:lnTo>
                    <a:pt x="23457" y="15948"/>
                  </a:lnTo>
                  <a:lnTo>
                    <a:pt x="23505" y="16015"/>
                  </a:lnTo>
                  <a:lnTo>
                    <a:pt x="23534" y="16092"/>
                  </a:lnTo>
                  <a:lnTo>
                    <a:pt x="23563" y="16159"/>
                  </a:lnTo>
                  <a:lnTo>
                    <a:pt x="23601" y="16245"/>
                  </a:lnTo>
                  <a:lnTo>
                    <a:pt x="23649" y="16331"/>
                  </a:lnTo>
                  <a:lnTo>
                    <a:pt x="23706" y="16398"/>
                  </a:lnTo>
                  <a:lnTo>
                    <a:pt x="23783" y="16465"/>
                  </a:lnTo>
                  <a:lnTo>
                    <a:pt x="23869" y="16532"/>
                  </a:lnTo>
                  <a:lnTo>
                    <a:pt x="23965" y="16590"/>
                  </a:lnTo>
                  <a:lnTo>
                    <a:pt x="24080" y="16638"/>
                  </a:lnTo>
                  <a:lnTo>
                    <a:pt x="24204" y="16676"/>
                  </a:lnTo>
                  <a:lnTo>
                    <a:pt x="24338" y="16714"/>
                  </a:lnTo>
                  <a:lnTo>
                    <a:pt x="24482" y="16743"/>
                  </a:lnTo>
                  <a:lnTo>
                    <a:pt x="24635" y="16772"/>
                  </a:lnTo>
                  <a:lnTo>
                    <a:pt x="24798" y="16791"/>
                  </a:lnTo>
                  <a:lnTo>
                    <a:pt x="24971" y="16800"/>
                  </a:lnTo>
                  <a:lnTo>
                    <a:pt x="25153" y="16810"/>
                  </a:lnTo>
                  <a:lnTo>
                    <a:pt x="25536" y="16810"/>
                  </a:lnTo>
                  <a:lnTo>
                    <a:pt x="25948" y="16781"/>
                  </a:lnTo>
                  <a:lnTo>
                    <a:pt x="26388" y="16733"/>
                  </a:lnTo>
                  <a:lnTo>
                    <a:pt x="26838" y="16666"/>
                  </a:lnTo>
                  <a:lnTo>
                    <a:pt x="27317" y="16580"/>
                  </a:lnTo>
                  <a:lnTo>
                    <a:pt x="27796" y="16475"/>
                  </a:lnTo>
                  <a:lnTo>
                    <a:pt x="28285" y="16350"/>
                  </a:lnTo>
                  <a:lnTo>
                    <a:pt x="28783" y="16207"/>
                  </a:lnTo>
                  <a:lnTo>
                    <a:pt x="29271" y="16044"/>
                  </a:lnTo>
                  <a:lnTo>
                    <a:pt x="29760" y="15862"/>
                  </a:lnTo>
                  <a:lnTo>
                    <a:pt x="30239" y="15661"/>
                  </a:lnTo>
                  <a:lnTo>
                    <a:pt x="30708" y="15440"/>
                  </a:lnTo>
                  <a:lnTo>
                    <a:pt x="31158" y="15211"/>
                  </a:lnTo>
                  <a:lnTo>
                    <a:pt x="31378" y="15096"/>
                  </a:lnTo>
                  <a:lnTo>
                    <a:pt x="31589" y="14961"/>
                  </a:lnTo>
                  <a:lnTo>
                    <a:pt x="31800" y="14837"/>
                  </a:lnTo>
                  <a:lnTo>
                    <a:pt x="32001" y="14703"/>
                  </a:lnTo>
                  <a:lnTo>
                    <a:pt x="32193" y="14569"/>
                  </a:lnTo>
                  <a:lnTo>
                    <a:pt x="32375" y="14425"/>
                  </a:lnTo>
                  <a:lnTo>
                    <a:pt x="32556" y="14281"/>
                  </a:lnTo>
                  <a:lnTo>
                    <a:pt x="32729" y="14138"/>
                  </a:lnTo>
                  <a:lnTo>
                    <a:pt x="32882" y="13985"/>
                  </a:lnTo>
                  <a:lnTo>
                    <a:pt x="33035" y="13831"/>
                  </a:lnTo>
                  <a:lnTo>
                    <a:pt x="33179" y="13678"/>
                  </a:lnTo>
                  <a:lnTo>
                    <a:pt x="33304" y="13515"/>
                  </a:lnTo>
                  <a:lnTo>
                    <a:pt x="33428" y="13362"/>
                  </a:lnTo>
                  <a:lnTo>
                    <a:pt x="33533" y="13190"/>
                  </a:lnTo>
                  <a:lnTo>
                    <a:pt x="33629" y="13027"/>
                  </a:lnTo>
                  <a:lnTo>
                    <a:pt x="33706" y="12854"/>
                  </a:lnTo>
                  <a:lnTo>
                    <a:pt x="33782" y="12682"/>
                  </a:lnTo>
                  <a:lnTo>
                    <a:pt x="33830" y="12500"/>
                  </a:lnTo>
                  <a:lnTo>
                    <a:pt x="33878" y="12318"/>
                  </a:lnTo>
                  <a:lnTo>
                    <a:pt x="33907" y="12136"/>
                  </a:lnTo>
                  <a:lnTo>
                    <a:pt x="33917" y="11954"/>
                  </a:lnTo>
                  <a:lnTo>
                    <a:pt x="33917" y="11772"/>
                  </a:lnTo>
                  <a:lnTo>
                    <a:pt x="33897" y="11580"/>
                  </a:lnTo>
                  <a:lnTo>
                    <a:pt x="33859" y="11389"/>
                  </a:lnTo>
                  <a:lnTo>
                    <a:pt x="33821" y="11245"/>
                  </a:lnTo>
                  <a:lnTo>
                    <a:pt x="33782" y="11101"/>
                  </a:lnTo>
                  <a:lnTo>
                    <a:pt x="33735" y="10958"/>
                  </a:lnTo>
                  <a:lnTo>
                    <a:pt x="33677" y="10805"/>
                  </a:lnTo>
                  <a:lnTo>
                    <a:pt x="33543" y="10517"/>
                  </a:lnTo>
                  <a:lnTo>
                    <a:pt x="33390" y="10239"/>
                  </a:lnTo>
                  <a:lnTo>
                    <a:pt x="33217" y="9952"/>
                  </a:lnTo>
                  <a:lnTo>
                    <a:pt x="33026" y="9665"/>
                  </a:lnTo>
                  <a:lnTo>
                    <a:pt x="32806" y="9387"/>
                  </a:lnTo>
                  <a:lnTo>
                    <a:pt x="32566" y="9109"/>
                  </a:lnTo>
                  <a:lnTo>
                    <a:pt x="32307" y="8841"/>
                  </a:lnTo>
                  <a:lnTo>
                    <a:pt x="32039" y="8563"/>
                  </a:lnTo>
                  <a:lnTo>
                    <a:pt x="31742" y="8295"/>
                  </a:lnTo>
                  <a:lnTo>
                    <a:pt x="31436" y="8027"/>
                  </a:lnTo>
                  <a:lnTo>
                    <a:pt x="31110" y="7759"/>
                  </a:lnTo>
                  <a:lnTo>
                    <a:pt x="30765" y="7500"/>
                  </a:lnTo>
                  <a:lnTo>
                    <a:pt x="30411" y="7242"/>
                  </a:lnTo>
                  <a:lnTo>
                    <a:pt x="30047" y="6983"/>
                  </a:lnTo>
                  <a:lnTo>
                    <a:pt x="29664" y="6734"/>
                  </a:lnTo>
                  <a:lnTo>
                    <a:pt x="29281" y="6475"/>
                  </a:lnTo>
                  <a:lnTo>
                    <a:pt x="28878" y="6236"/>
                  </a:lnTo>
                  <a:lnTo>
                    <a:pt x="28467" y="5987"/>
                  </a:lnTo>
                  <a:lnTo>
                    <a:pt x="28045" y="5747"/>
                  </a:lnTo>
                  <a:lnTo>
                    <a:pt x="27614" y="5508"/>
                  </a:lnTo>
                  <a:lnTo>
                    <a:pt x="27174" y="5278"/>
                  </a:lnTo>
                  <a:lnTo>
                    <a:pt x="26733" y="5048"/>
                  </a:lnTo>
                  <a:lnTo>
                    <a:pt x="26283" y="4828"/>
                  </a:lnTo>
                  <a:lnTo>
                    <a:pt x="25833" y="4608"/>
                  </a:lnTo>
                  <a:lnTo>
                    <a:pt x="24913" y="4167"/>
                  </a:lnTo>
                  <a:lnTo>
                    <a:pt x="23984" y="3755"/>
                  </a:lnTo>
                  <a:lnTo>
                    <a:pt x="23055" y="3362"/>
                  </a:lnTo>
                  <a:lnTo>
                    <a:pt x="22126" y="2979"/>
                  </a:lnTo>
                  <a:lnTo>
                    <a:pt x="21206" y="2625"/>
                  </a:lnTo>
                  <a:lnTo>
                    <a:pt x="20316" y="2280"/>
                  </a:lnTo>
                  <a:lnTo>
                    <a:pt x="19434" y="1964"/>
                  </a:lnTo>
                  <a:lnTo>
                    <a:pt x="18592" y="1667"/>
                  </a:lnTo>
                  <a:lnTo>
                    <a:pt x="17787" y="1389"/>
                  </a:lnTo>
                  <a:lnTo>
                    <a:pt x="17030" y="1131"/>
                  </a:lnTo>
                  <a:lnTo>
                    <a:pt x="16322" y="901"/>
                  </a:lnTo>
                  <a:lnTo>
                    <a:pt x="15086" y="518"/>
                  </a:lnTo>
                  <a:lnTo>
                    <a:pt x="14138" y="230"/>
                  </a:lnTo>
                  <a:lnTo>
                    <a:pt x="13525" y="58"/>
                  </a:lnTo>
                  <a:lnTo>
                    <a:pt x="13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3800446" y="2426514"/>
              <a:ext cx="754570" cy="1205842"/>
            </a:xfrm>
            <a:custGeom>
              <a:avLst/>
              <a:gdLst/>
              <a:ahLst/>
              <a:cxnLst/>
              <a:rect l="l" t="t" r="r" b="b"/>
              <a:pathLst>
                <a:path w="21254" h="33965" extrusionOk="0">
                  <a:moveTo>
                    <a:pt x="10709" y="0"/>
                  </a:moveTo>
                  <a:lnTo>
                    <a:pt x="10431" y="10"/>
                  </a:lnTo>
                  <a:lnTo>
                    <a:pt x="10134" y="10"/>
                  </a:lnTo>
                  <a:lnTo>
                    <a:pt x="9846" y="29"/>
                  </a:lnTo>
                  <a:lnTo>
                    <a:pt x="9550" y="58"/>
                  </a:lnTo>
                  <a:lnTo>
                    <a:pt x="9253" y="96"/>
                  </a:lnTo>
                  <a:lnTo>
                    <a:pt x="8956" y="144"/>
                  </a:lnTo>
                  <a:lnTo>
                    <a:pt x="8649" y="201"/>
                  </a:lnTo>
                  <a:lnTo>
                    <a:pt x="8352" y="268"/>
                  </a:lnTo>
                  <a:lnTo>
                    <a:pt x="8046" y="345"/>
                  </a:lnTo>
                  <a:lnTo>
                    <a:pt x="7749" y="441"/>
                  </a:lnTo>
                  <a:lnTo>
                    <a:pt x="7442" y="556"/>
                  </a:lnTo>
                  <a:lnTo>
                    <a:pt x="7136" y="671"/>
                  </a:lnTo>
                  <a:lnTo>
                    <a:pt x="6839" y="814"/>
                  </a:lnTo>
                  <a:lnTo>
                    <a:pt x="6542" y="958"/>
                  </a:lnTo>
                  <a:lnTo>
                    <a:pt x="6236" y="1130"/>
                  </a:lnTo>
                  <a:lnTo>
                    <a:pt x="5939" y="1312"/>
                  </a:lnTo>
                  <a:lnTo>
                    <a:pt x="5651" y="1513"/>
                  </a:lnTo>
                  <a:lnTo>
                    <a:pt x="5354" y="1734"/>
                  </a:lnTo>
                  <a:lnTo>
                    <a:pt x="5067" y="1973"/>
                  </a:lnTo>
                  <a:lnTo>
                    <a:pt x="4789" y="2232"/>
                  </a:lnTo>
                  <a:lnTo>
                    <a:pt x="4502" y="2510"/>
                  </a:lnTo>
                  <a:lnTo>
                    <a:pt x="4234" y="2807"/>
                  </a:lnTo>
                  <a:lnTo>
                    <a:pt x="3956" y="3123"/>
                  </a:lnTo>
                  <a:lnTo>
                    <a:pt x="3697" y="3467"/>
                  </a:lnTo>
                  <a:lnTo>
                    <a:pt x="3439" y="3831"/>
                  </a:lnTo>
                  <a:lnTo>
                    <a:pt x="3180" y="4215"/>
                  </a:lnTo>
                  <a:lnTo>
                    <a:pt x="2931" y="4626"/>
                  </a:lnTo>
                  <a:lnTo>
                    <a:pt x="2692" y="5057"/>
                  </a:lnTo>
                  <a:lnTo>
                    <a:pt x="2462" y="5517"/>
                  </a:lnTo>
                  <a:lnTo>
                    <a:pt x="2241" y="5996"/>
                  </a:lnTo>
                  <a:lnTo>
                    <a:pt x="2021" y="6513"/>
                  </a:lnTo>
                  <a:lnTo>
                    <a:pt x="1810" y="7050"/>
                  </a:lnTo>
                  <a:lnTo>
                    <a:pt x="1619" y="7605"/>
                  </a:lnTo>
                  <a:lnTo>
                    <a:pt x="1427" y="8199"/>
                  </a:lnTo>
                  <a:lnTo>
                    <a:pt x="1245" y="8822"/>
                  </a:lnTo>
                  <a:lnTo>
                    <a:pt x="1083" y="9473"/>
                  </a:lnTo>
                  <a:lnTo>
                    <a:pt x="920" y="10153"/>
                  </a:lnTo>
                  <a:lnTo>
                    <a:pt x="776" y="10862"/>
                  </a:lnTo>
                  <a:lnTo>
                    <a:pt x="642" y="11609"/>
                  </a:lnTo>
                  <a:lnTo>
                    <a:pt x="517" y="12375"/>
                  </a:lnTo>
                  <a:lnTo>
                    <a:pt x="402" y="13180"/>
                  </a:lnTo>
                  <a:lnTo>
                    <a:pt x="307" y="14022"/>
                  </a:lnTo>
                  <a:lnTo>
                    <a:pt x="220" y="14894"/>
                  </a:lnTo>
                  <a:lnTo>
                    <a:pt x="144" y="15804"/>
                  </a:lnTo>
                  <a:lnTo>
                    <a:pt x="86" y="16743"/>
                  </a:lnTo>
                  <a:lnTo>
                    <a:pt x="48" y="17720"/>
                  </a:lnTo>
                  <a:lnTo>
                    <a:pt x="19" y="18735"/>
                  </a:lnTo>
                  <a:lnTo>
                    <a:pt x="0" y="19645"/>
                  </a:lnTo>
                  <a:lnTo>
                    <a:pt x="0" y="20516"/>
                  </a:lnTo>
                  <a:lnTo>
                    <a:pt x="19" y="21350"/>
                  </a:lnTo>
                  <a:lnTo>
                    <a:pt x="39" y="22135"/>
                  </a:lnTo>
                  <a:lnTo>
                    <a:pt x="77" y="22892"/>
                  </a:lnTo>
                  <a:lnTo>
                    <a:pt x="115" y="23601"/>
                  </a:lnTo>
                  <a:lnTo>
                    <a:pt x="173" y="24271"/>
                  </a:lnTo>
                  <a:lnTo>
                    <a:pt x="230" y="24913"/>
                  </a:lnTo>
                  <a:lnTo>
                    <a:pt x="297" y="25507"/>
                  </a:lnTo>
                  <a:lnTo>
                    <a:pt x="374" y="26072"/>
                  </a:lnTo>
                  <a:lnTo>
                    <a:pt x="460" y="26608"/>
                  </a:lnTo>
                  <a:lnTo>
                    <a:pt x="546" y="27106"/>
                  </a:lnTo>
                  <a:lnTo>
                    <a:pt x="632" y="27566"/>
                  </a:lnTo>
                  <a:lnTo>
                    <a:pt x="728" y="28007"/>
                  </a:lnTo>
                  <a:lnTo>
                    <a:pt x="824" y="28409"/>
                  </a:lnTo>
                  <a:lnTo>
                    <a:pt x="920" y="28773"/>
                  </a:lnTo>
                  <a:lnTo>
                    <a:pt x="1006" y="29079"/>
                  </a:lnTo>
                  <a:lnTo>
                    <a:pt x="1121" y="29376"/>
                  </a:lnTo>
                  <a:lnTo>
                    <a:pt x="1236" y="29664"/>
                  </a:lnTo>
                  <a:lnTo>
                    <a:pt x="1379" y="29941"/>
                  </a:lnTo>
                  <a:lnTo>
                    <a:pt x="1533" y="30210"/>
                  </a:lnTo>
                  <a:lnTo>
                    <a:pt x="1705" y="30468"/>
                  </a:lnTo>
                  <a:lnTo>
                    <a:pt x="1887" y="30717"/>
                  </a:lnTo>
                  <a:lnTo>
                    <a:pt x="2079" y="30957"/>
                  </a:lnTo>
                  <a:lnTo>
                    <a:pt x="2289" y="31186"/>
                  </a:lnTo>
                  <a:lnTo>
                    <a:pt x="2510" y="31407"/>
                  </a:lnTo>
                  <a:lnTo>
                    <a:pt x="2740" y="31608"/>
                  </a:lnTo>
                  <a:lnTo>
                    <a:pt x="2989" y="31799"/>
                  </a:lnTo>
                  <a:lnTo>
                    <a:pt x="3238" y="31981"/>
                  </a:lnTo>
                  <a:lnTo>
                    <a:pt x="3506" y="32144"/>
                  </a:lnTo>
                  <a:lnTo>
                    <a:pt x="3784" y="32298"/>
                  </a:lnTo>
                  <a:lnTo>
                    <a:pt x="4061" y="32432"/>
                  </a:lnTo>
                  <a:lnTo>
                    <a:pt x="4626" y="32671"/>
                  </a:lnTo>
                  <a:lnTo>
                    <a:pt x="5172" y="32882"/>
                  </a:lnTo>
                  <a:lnTo>
                    <a:pt x="5718" y="33073"/>
                  </a:lnTo>
                  <a:lnTo>
                    <a:pt x="6264" y="33246"/>
                  </a:lnTo>
                  <a:lnTo>
                    <a:pt x="6791" y="33399"/>
                  </a:lnTo>
                  <a:lnTo>
                    <a:pt x="7318" y="33533"/>
                  </a:lnTo>
                  <a:lnTo>
                    <a:pt x="7835" y="33648"/>
                  </a:lnTo>
                  <a:lnTo>
                    <a:pt x="8343" y="33744"/>
                  </a:lnTo>
                  <a:lnTo>
                    <a:pt x="8841" y="33820"/>
                  </a:lnTo>
                  <a:lnTo>
                    <a:pt x="9339" y="33878"/>
                  </a:lnTo>
                  <a:lnTo>
                    <a:pt x="9818" y="33916"/>
                  </a:lnTo>
                  <a:lnTo>
                    <a:pt x="10297" y="33945"/>
                  </a:lnTo>
                  <a:lnTo>
                    <a:pt x="10766" y="33964"/>
                  </a:lnTo>
                  <a:lnTo>
                    <a:pt x="11235" y="33955"/>
                  </a:lnTo>
                  <a:lnTo>
                    <a:pt x="11685" y="33945"/>
                  </a:lnTo>
                  <a:lnTo>
                    <a:pt x="12126" y="33916"/>
                  </a:lnTo>
                  <a:lnTo>
                    <a:pt x="12567" y="33868"/>
                  </a:lnTo>
                  <a:lnTo>
                    <a:pt x="12988" y="33820"/>
                  </a:lnTo>
                  <a:lnTo>
                    <a:pt x="13410" y="33753"/>
                  </a:lnTo>
                  <a:lnTo>
                    <a:pt x="13821" y="33686"/>
                  </a:lnTo>
                  <a:lnTo>
                    <a:pt x="14214" y="33600"/>
                  </a:lnTo>
                  <a:lnTo>
                    <a:pt x="14607" y="33504"/>
                  </a:lnTo>
                  <a:lnTo>
                    <a:pt x="14990" y="33409"/>
                  </a:lnTo>
                  <a:lnTo>
                    <a:pt x="15363" y="33294"/>
                  </a:lnTo>
                  <a:lnTo>
                    <a:pt x="15718" y="33179"/>
                  </a:lnTo>
                  <a:lnTo>
                    <a:pt x="16072" y="33064"/>
                  </a:lnTo>
                  <a:lnTo>
                    <a:pt x="16417" y="32930"/>
                  </a:lnTo>
                  <a:lnTo>
                    <a:pt x="16752" y="32805"/>
                  </a:lnTo>
                  <a:lnTo>
                    <a:pt x="17068" y="32662"/>
                  </a:lnTo>
                  <a:lnTo>
                    <a:pt x="17384" y="32527"/>
                  </a:lnTo>
                  <a:lnTo>
                    <a:pt x="17681" y="32384"/>
                  </a:lnTo>
                  <a:lnTo>
                    <a:pt x="17969" y="32240"/>
                  </a:lnTo>
                  <a:lnTo>
                    <a:pt x="18199" y="32116"/>
                  </a:lnTo>
                  <a:lnTo>
                    <a:pt x="18409" y="31981"/>
                  </a:lnTo>
                  <a:lnTo>
                    <a:pt x="18610" y="31847"/>
                  </a:lnTo>
                  <a:lnTo>
                    <a:pt x="18802" y="31704"/>
                  </a:lnTo>
                  <a:lnTo>
                    <a:pt x="18984" y="31550"/>
                  </a:lnTo>
                  <a:lnTo>
                    <a:pt x="19156" y="31388"/>
                  </a:lnTo>
                  <a:lnTo>
                    <a:pt x="19319" y="31215"/>
                  </a:lnTo>
                  <a:lnTo>
                    <a:pt x="19472" y="31043"/>
                  </a:lnTo>
                  <a:lnTo>
                    <a:pt x="19616" y="30861"/>
                  </a:lnTo>
                  <a:lnTo>
                    <a:pt x="19750" y="30679"/>
                  </a:lnTo>
                  <a:lnTo>
                    <a:pt x="19884" y="30478"/>
                  </a:lnTo>
                  <a:lnTo>
                    <a:pt x="19999" y="30286"/>
                  </a:lnTo>
                  <a:lnTo>
                    <a:pt x="20114" y="30075"/>
                  </a:lnTo>
                  <a:lnTo>
                    <a:pt x="20220" y="29865"/>
                  </a:lnTo>
                  <a:lnTo>
                    <a:pt x="20315" y="29654"/>
                  </a:lnTo>
                  <a:lnTo>
                    <a:pt x="20411" y="29434"/>
                  </a:lnTo>
                  <a:lnTo>
                    <a:pt x="20488" y="29213"/>
                  </a:lnTo>
                  <a:lnTo>
                    <a:pt x="20564" y="28984"/>
                  </a:lnTo>
                  <a:lnTo>
                    <a:pt x="20641" y="28754"/>
                  </a:lnTo>
                  <a:lnTo>
                    <a:pt x="20708" y="28514"/>
                  </a:lnTo>
                  <a:lnTo>
                    <a:pt x="20766" y="28284"/>
                  </a:lnTo>
                  <a:lnTo>
                    <a:pt x="20823" y="28035"/>
                  </a:lnTo>
                  <a:lnTo>
                    <a:pt x="20919" y="27547"/>
                  </a:lnTo>
                  <a:lnTo>
                    <a:pt x="20995" y="27049"/>
                  </a:lnTo>
                  <a:lnTo>
                    <a:pt x="21053" y="26541"/>
                  </a:lnTo>
                  <a:lnTo>
                    <a:pt x="21101" y="26033"/>
                  </a:lnTo>
                  <a:lnTo>
                    <a:pt x="21139" y="25526"/>
                  </a:lnTo>
                  <a:lnTo>
                    <a:pt x="21187" y="24434"/>
                  </a:lnTo>
                  <a:lnTo>
                    <a:pt x="21216" y="23811"/>
                  </a:lnTo>
                  <a:lnTo>
                    <a:pt x="21235" y="23150"/>
                  </a:lnTo>
                  <a:lnTo>
                    <a:pt x="21244" y="22432"/>
                  </a:lnTo>
                  <a:lnTo>
                    <a:pt x="21254" y="21675"/>
                  </a:lnTo>
                  <a:lnTo>
                    <a:pt x="21254" y="20880"/>
                  </a:lnTo>
                  <a:lnTo>
                    <a:pt x="21254" y="20047"/>
                  </a:lnTo>
                  <a:lnTo>
                    <a:pt x="21235" y="19185"/>
                  </a:lnTo>
                  <a:lnTo>
                    <a:pt x="21206" y="18285"/>
                  </a:lnTo>
                  <a:lnTo>
                    <a:pt x="21168" y="17356"/>
                  </a:lnTo>
                  <a:lnTo>
                    <a:pt x="21110" y="16398"/>
                  </a:lnTo>
                  <a:lnTo>
                    <a:pt x="21043" y="15421"/>
                  </a:lnTo>
                  <a:lnTo>
                    <a:pt x="20967" y="14415"/>
                  </a:lnTo>
                  <a:lnTo>
                    <a:pt x="20871" y="13390"/>
                  </a:lnTo>
                  <a:lnTo>
                    <a:pt x="20756" y="12356"/>
                  </a:lnTo>
                  <a:lnTo>
                    <a:pt x="20631" y="11398"/>
                  </a:lnTo>
                  <a:lnTo>
                    <a:pt x="20497" y="10488"/>
                  </a:lnTo>
                  <a:lnTo>
                    <a:pt x="20344" y="9636"/>
                  </a:lnTo>
                  <a:lnTo>
                    <a:pt x="20191" y="8841"/>
                  </a:lnTo>
                  <a:lnTo>
                    <a:pt x="20018" y="8084"/>
                  </a:lnTo>
                  <a:lnTo>
                    <a:pt x="19836" y="7385"/>
                  </a:lnTo>
                  <a:lnTo>
                    <a:pt x="19645" y="6724"/>
                  </a:lnTo>
                  <a:lnTo>
                    <a:pt x="19453" y="6111"/>
                  </a:lnTo>
                  <a:lnTo>
                    <a:pt x="19243" y="5536"/>
                  </a:lnTo>
                  <a:lnTo>
                    <a:pt x="19032" y="5009"/>
                  </a:lnTo>
                  <a:lnTo>
                    <a:pt x="18821" y="4521"/>
                  </a:lnTo>
                  <a:lnTo>
                    <a:pt x="18601" y="4071"/>
                  </a:lnTo>
                  <a:lnTo>
                    <a:pt x="18371" y="3649"/>
                  </a:lnTo>
                  <a:lnTo>
                    <a:pt x="18151" y="3276"/>
                  </a:lnTo>
                  <a:lnTo>
                    <a:pt x="17921" y="2921"/>
                  </a:lnTo>
                  <a:lnTo>
                    <a:pt x="17691" y="2605"/>
                  </a:lnTo>
                  <a:lnTo>
                    <a:pt x="17461" y="2328"/>
                  </a:lnTo>
                  <a:lnTo>
                    <a:pt x="17231" y="2069"/>
                  </a:lnTo>
                  <a:lnTo>
                    <a:pt x="17001" y="1839"/>
                  </a:lnTo>
                  <a:lnTo>
                    <a:pt x="16781" y="1628"/>
                  </a:lnTo>
                  <a:lnTo>
                    <a:pt x="16561" y="1456"/>
                  </a:lnTo>
                  <a:lnTo>
                    <a:pt x="16340" y="1293"/>
                  </a:lnTo>
                  <a:lnTo>
                    <a:pt x="16130" y="1159"/>
                  </a:lnTo>
                  <a:lnTo>
                    <a:pt x="15929" y="1035"/>
                  </a:lnTo>
                  <a:lnTo>
                    <a:pt x="15727" y="929"/>
                  </a:lnTo>
                  <a:lnTo>
                    <a:pt x="15536" y="843"/>
                  </a:lnTo>
                  <a:lnTo>
                    <a:pt x="15354" y="776"/>
                  </a:lnTo>
                  <a:lnTo>
                    <a:pt x="15181" y="709"/>
                  </a:lnTo>
                  <a:lnTo>
                    <a:pt x="15019" y="661"/>
                  </a:lnTo>
                  <a:lnTo>
                    <a:pt x="14875" y="623"/>
                  </a:lnTo>
                  <a:lnTo>
                    <a:pt x="14607" y="565"/>
                  </a:lnTo>
                  <a:lnTo>
                    <a:pt x="13908" y="412"/>
                  </a:lnTo>
                  <a:lnTo>
                    <a:pt x="13496" y="326"/>
                  </a:lnTo>
                  <a:lnTo>
                    <a:pt x="13046" y="240"/>
                  </a:lnTo>
                  <a:lnTo>
                    <a:pt x="12576" y="163"/>
                  </a:lnTo>
                  <a:lnTo>
                    <a:pt x="12069" y="96"/>
                  </a:lnTo>
                  <a:lnTo>
                    <a:pt x="11542" y="38"/>
                  </a:lnTo>
                  <a:lnTo>
                    <a:pt x="11274" y="19"/>
                  </a:lnTo>
                  <a:lnTo>
                    <a:pt x="10996" y="10"/>
                  </a:lnTo>
                  <a:lnTo>
                    <a:pt x="10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4210168" y="2562520"/>
              <a:ext cx="792345" cy="706642"/>
            </a:xfrm>
            <a:custGeom>
              <a:avLst/>
              <a:gdLst/>
              <a:ahLst/>
              <a:cxnLst/>
              <a:rect l="l" t="t" r="r" b="b"/>
              <a:pathLst>
                <a:path w="22318" h="19904" extrusionOk="0">
                  <a:moveTo>
                    <a:pt x="3602" y="0"/>
                  </a:moveTo>
                  <a:lnTo>
                    <a:pt x="3353" y="10"/>
                  </a:lnTo>
                  <a:lnTo>
                    <a:pt x="3095" y="29"/>
                  </a:lnTo>
                  <a:lnTo>
                    <a:pt x="2845" y="77"/>
                  </a:lnTo>
                  <a:lnTo>
                    <a:pt x="2596" y="154"/>
                  </a:lnTo>
                  <a:lnTo>
                    <a:pt x="2357" y="240"/>
                  </a:lnTo>
                  <a:lnTo>
                    <a:pt x="2118" y="355"/>
                  </a:lnTo>
                  <a:lnTo>
                    <a:pt x="1888" y="498"/>
                  </a:lnTo>
                  <a:lnTo>
                    <a:pt x="1658" y="652"/>
                  </a:lnTo>
                  <a:lnTo>
                    <a:pt x="1447" y="834"/>
                  </a:lnTo>
                  <a:lnTo>
                    <a:pt x="1236" y="1035"/>
                  </a:lnTo>
                  <a:lnTo>
                    <a:pt x="1045" y="1255"/>
                  </a:lnTo>
                  <a:lnTo>
                    <a:pt x="853" y="1495"/>
                  </a:lnTo>
                  <a:lnTo>
                    <a:pt x="767" y="1629"/>
                  </a:lnTo>
                  <a:lnTo>
                    <a:pt x="690" y="1763"/>
                  </a:lnTo>
                  <a:lnTo>
                    <a:pt x="604" y="1897"/>
                  </a:lnTo>
                  <a:lnTo>
                    <a:pt x="528" y="2050"/>
                  </a:lnTo>
                  <a:lnTo>
                    <a:pt x="461" y="2194"/>
                  </a:lnTo>
                  <a:lnTo>
                    <a:pt x="394" y="2347"/>
                  </a:lnTo>
                  <a:lnTo>
                    <a:pt x="326" y="2510"/>
                  </a:lnTo>
                  <a:lnTo>
                    <a:pt x="269" y="2673"/>
                  </a:lnTo>
                  <a:lnTo>
                    <a:pt x="212" y="2845"/>
                  </a:lnTo>
                  <a:lnTo>
                    <a:pt x="164" y="3017"/>
                  </a:lnTo>
                  <a:lnTo>
                    <a:pt x="116" y="3199"/>
                  </a:lnTo>
                  <a:lnTo>
                    <a:pt x="77" y="3391"/>
                  </a:lnTo>
                  <a:lnTo>
                    <a:pt x="39" y="3583"/>
                  </a:lnTo>
                  <a:lnTo>
                    <a:pt x="10" y="3774"/>
                  </a:lnTo>
                  <a:lnTo>
                    <a:pt x="1" y="3908"/>
                  </a:lnTo>
                  <a:lnTo>
                    <a:pt x="1" y="4062"/>
                  </a:lnTo>
                  <a:lnTo>
                    <a:pt x="20" y="4224"/>
                  </a:lnTo>
                  <a:lnTo>
                    <a:pt x="49" y="4406"/>
                  </a:lnTo>
                  <a:lnTo>
                    <a:pt x="87" y="4598"/>
                  </a:lnTo>
                  <a:lnTo>
                    <a:pt x="144" y="4799"/>
                  </a:lnTo>
                  <a:lnTo>
                    <a:pt x="202" y="5019"/>
                  </a:lnTo>
                  <a:lnTo>
                    <a:pt x="279" y="5249"/>
                  </a:lnTo>
                  <a:lnTo>
                    <a:pt x="365" y="5498"/>
                  </a:lnTo>
                  <a:lnTo>
                    <a:pt x="470" y="5747"/>
                  </a:lnTo>
                  <a:lnTo>
                    <a:pt x="690" y="6284"/>
                  </a:lnTo>
                  <a:lnTo>
                    <a:pt x="949" y="6868"/>
                  </a:lnTo>
                  <a:lnTo>
                    <a:pt x="1246" y="7471"/>
                  </a:lnTo>
                  <a:lnTo>
                    <a:pt x="1581" y="8103"/>
                  </a:lnTo>
                  <a:lnTo>
                    <a:pt x="1936" y="8764"/>
                  </a:lnTo>
                  <a:lnTo>
                    <a:pt x="2309" y="9444"/>
                  </a:lnTo>
                  <a:lnTo>
                    <a:pt x="2711" y="10134"/>
                  </a:lnTo>
                  <a:lnTo>
                    <a:pt x="3133" y="10843"/>
                  </a:lnTo>
                  <a:lnTo>
                    <a:pt x="3573" y="11542"/>
                  </a:lnTo>
                  <a:lnTo>
                    <a:pt x="4014" y="12251"/>
                  </a:lnTo>
                  <a:lnTo>
                    <a:pt x="4474" y="12960"/>
                  </a:lnTo>
                  <a:lnTo>
                    <a:pt x="4934" y="13649"/>
                  </a:lnTo>
                  <a:lnTo>
                    <a:pt x="5403" y="14329"/>
                  </a:lnTo>
                  <a:lnTo>
                    <a:pt x="5872" y="14990"/>
                  </a:lnTo>
                  <a:lnTo>
                    <a:pt x="6332" y="15632"/>
                  </a:lnTo>
                  <a:lnTo>
                    <a:pt x="6792" y="16245"/>
                  </a:lnTo>
                  <a:lnTo>
                    <a:pt x="7232" y="16829"/>
                  </a:lnTo>
                  <a:lnTo>
                    <a:pt x="7663" y="17375"/>
                  </a:lnTo>
                  <a:lnTo>
                    <a:pt x="8085" y="17883"/>
                  </a:lnTo>
                  <a:lnTo>
                    <a:pt x="8487" y="18342"/>
                  </a:lnTo>
                  <a:lnTo>
                    <a:pt x="8861" y="18754"/>
                  </a:lnTo>
                  <a:lnTo>
                    <a:pt x="9215" y="19109"/>
                  </a:lnTo>
                  <a:lnTo>
                    <a:pt x="9378" y="19262"/>
                  </a:lnTo>
                  <a:lnTo>
                    <a:pt x="9541" y="19396"/>
                  </a:lnTo>
                  <a:lnTo>
                    <a:pt x="9684" y="19521"/>
                  </a:lnTo>
                  <a:lnTo>
                    <a:pt x="9828" y="19636"/>
                  </a:lnTo>
                  <a:lnTo>
                    <a:pt x="9962" y="19722"/>
                  </a:lnTo>
                  <a:lnTo>
                    <a:pt x="10087" y="19798"/>
                  </a:lnTo>
                  <a:lnTo>
                    <a:pt x="10201" y="19856"/>
                  </a:lnTo>
                  <a:lnTo>
                    <a:pt x="10307" y="19885"/>
                  </a:lnTo>
                  <a:lnTo>
                    <a:pt x="10403" y="19904"/>
                  </a:lnTo>
                  <a:lnTo>
                    <a:pt x="10489" y="19904"/>
                  </a:lnTo>
                  <a:lnTo>
                    <a:pt x="10585" y="19885"/>
                  </a:lnTo>
                  <a:lnTo>
                    <a:pt x="10690" y="19846"/>
                  </a:lnTo>
                  <a:lnTo>
                    <a:pt x="10939" y="19760"/>
                  </a:lnTo>
                  <a:lnTo>
                    <a:pt x="11226" y="19626"/>
                  </a:lnTo>
                  <a:lnTo>
                    <a:pt x="11542" y="19463"/>
                  </a:lnTo>
                  <a:lnTo>
                    <a:pt x="11906" y="19262"/>
                  </a:lnTo>
                  <a:lnTo>
                    <a:pt x="12289" y="19042"/>
                  </a:lnTo>
                  <a:lnTo>
                    <a:pt x="12711" y="18793"/>
                  </a:lnTo>
                  <a:lnTo>
                    <a:pt x="13142" y="18515"/>
                  </a:lnTo>
                  <a:lnTo>
                    <a:pt x="13602" y="18218"/>
                  </a:lnTo>
                  <a:lnTo>
                    <a:pt x="14081" y="17902"/>
                  </a:lnTo>
                  <a:lnTo>
                    <a:pt x="15077" y="17222"/>
                  </a:lnTo>
                  <a:lnTo>
                    <a:pt x="16092" y="16503"/>
                  </a:lnTo>
                  <a:lnTo>
                    <a:pt x="17117" y="15776"/>
                  </a:lnTo>
                  <a:lnTo>
                    <a:pt x="18123" y="15048"/>
                  </a:lnTo>
                  <a:lnTo>
                    <a:pt x="19080" y="14339"/>
                  </a:lnTo>
                  <a:lnTo>
                    <a:pt x="20737" y="13094"/>
                  </a:lnTo>
                  <a:lnTo>
                    <a:pt x="21887" y="12222"/>
                  </a:lnTo>
                  <a:lnTo>
                    <a:pt x="22318" y="11896"/>
                  </a:lnTo>
                  <a:lnTo>
                    <a:pt x="22318" y="11762"/>
                  </a:lnTo>
                  <a:lnTo>
                    <a:pt x="22308" y="11609"/>
                  </a:lnTo>
                  <a:lnTo>
                    <a:pt x="22279" y="11456"/>
                  </a:lnTo>
                  <a:lnTo>
                    <a:pt x="22241" y="11283"/>
                  </a:lnTo>
                  <a:lnTo>
                    <a:pt x="22184" y="11111"/>
                  </a:lnTo>
                  <a:lnTo>
                    <a:pt x="22126" y="10939"/>
                  </a:lnTo>
                  <a:lnTo>
                    <a:pt x="22050" y="10776"/>
                  </a:lnTo>
                  <a:lnTo>
                    <a:pt x="21973" y="10603"/>
                  </a:lnTo>
                  <a:lnTo>
                    <a:pt x="21887" y="10450"/>
                  </a:lnTo>
                  <a:lnTo>
                    <a:pt x="21791" y="10306"/>
                  </a:lnTo>
                  <a:lnTo>
                    <a:pt x="21695" y="10172"/>
                  </a:lnTo>
                  <a:lnTo>
                    <a:pt x="21599" y="10067"/>
                  </a:lnTo>
                  <a:lnTo>
                    <a:pt x="21513" y="9981"/>
                  </a:lnTo>
                  <a:lnTo>
                    <a:pt x="21417" y="9914"/>
                  </a:lnTo>
                  <a:lnTo>
                    <a:pt x="21379" y="9885"/>
                  </a:lnTo>
                  <a:lnTo>
                    <a:pt x="21331" y="9875"/>
                  </a:lnTo>
                  <a:lnTo>
                    <a:pt x="21293" y="9866"/>
                  </a:lnTo>
                  <a:lnTo>
                    <a:pt x="21255" y="9866"/>
                  </a:lnTo>
                  <a:lnTo>
                    <a:pt x="20967" y="10038"/>
                  </a:lnTo>
                  <a:lnTo>
                    <a:pt x="20201" y="10498"/>
                  </a:lnTo>
                  <a:lnTo>
                    <a:pt x="19684" y="10795"/>
                  </a:lnTo>
                  <a:lnTo>
                    <a:pt x="19090" y="11140"/>
                  </a:lnTo>
                  <a:lnTo>
                    <a:pt x="18439" y="11494"/>
                  </a:lnTo>
                  <a:lnTo>
                    <a:pt x="17749" y="11868"/>
                  </a:lnTo>
                  <a:lnTo>
                    <a:pt x="17040" y="12241"/>
                  </a:lnTo>
                  <a:lnTo>
                    <a:pt x="16322" y="12605"/>
                  </a:lnTo>
                  <a:lnTo>
                    <a:pt x="15604" y="12950"/>
                  </a:lnTo>
                  <a:lnTo>
                    <a:pt x="15259" y="13103"/>
                  </a:lnTo>
                  <a:lnTo>
                    <a:pt x="14923" y="13247"/>
                  </a:lnTo>
                  <a:lnTo>
                    <a:pt x="14598" y="13391"/>
                  </a:lnTo>
                  <a:lnTo>
                    <a:pt x="14282" y="13506"/>
                  </a:lnTo>
                  <a:lnTo>
                    <a:pt x="13975" y="13620"/>
                  </a:lnTo>
                  <a:lnTo>
                    <a:pt x="13688" y="13707"/>
                  </a:lnTo>
                  <a:lnTo>
                    <a:pt x="13420" y="13783"/>
                  </a:lnTo>
                  <a:lnTo>
                    <a:pt x="13171" y="13841"/>
                  </a:lnTo>
                  <a:lnTo>
                    <a:pt x="12950" y="13879"/>
                  </a:lnTo>
                  <a:lnTo>
                    <a:pt x="12749" y="13889"/>
                  </a:lnTo>
                  <a:lnTo>
                    <a:pt x="12730" y="13879"/>
                  </a:lnTo>
                  <a:lnTo>
                    <a:pt x="12701" y="13860"/>
                  </a:lnTo>
                  <a:lnTo>
                    <a:pt x="12615" y="13764"/>
                  </a:lnTo>
                  <a:lnTo>
                    <a:pt x="12510" y="13611"/>
                  </a:lnTo>
                  <a:lnTo>
                    <a:pt x="12376" y="13400"/>
                  </a:lnTo>
                  <a:lnTo>
                    <a:pt x="12031" y="12835"/>
                  </a:lnTo>
                  <a:lnTo>
                    <a:pt x="11619" y="12098"/>
                  </a:lnTo>
                  <a:lnTo>
                    <a:pt x="11131" y="11226"/>
                  </a:lnTo>
                  <a:lnTo>
                    <a:pt x="10604" y="10249"/>
                  </a:lnTo>
                  <a:lnTo>
                    <a:pt x="9474" y="8113"/>
                  </a:lnTo>
                  <a:lnTo>
                    <a:pt x="8353" y="5968"/>
                  </a:lnTo>
                  <a:lnTo>
                    <a:pt x="7376" y="4071"/>
                  </a:lnTo>
                  <a:lnTo>
                    <a:pt x="6667" y="2682"/>
                  </a:lnTo>
                  <a:lnTo>
                    <a:pt x="6361" y="2069"/>
                  </a:lnTo>
                  <a:lnTo>
                    <a:pt x="6284" y="1916"/>
                  </a:lnTo>
                  <a:lnTo>
                    <a:pt x="6217" y="1763"/>
                  </a:lnTo>
                  <a:lnTo>
                    <a:pt x="6131" y="1619"/>
                  </a:lnTo>
                  <a:lnTo>
                    <a:pt x="6054" y="1485"/>
                  </a:lnTo>
                  <a:lnTo>
                    <a:pt x="5968" y="1360"/>
                  </a:lnTo>
                  <a:lnTo>
                    <a:pt x="5872" y="1236"/>
                  </a:lnTo>
                  <a:lnTo>
                    <a:pt x="5776" y="1121"/>
                  </a:lnTo>
                  <a:lnTo>
                    <a:pt x="5681" y="1006"/>
                  </a:lnTo>
                  <a:lnTo>
                    <a:pt x="5585" y="901"/>
                  </a:lnTo>
                  <a:lnTo>
                    <a:pt x="5479" y="795"/>
                  </a:lnTo>
                  <a:lnTo>
                    <a:pt x="5384" y="709"/>
                  </a:lnTo>
                  <a:lnTo>
                    <a:pt x="5269" y="623"/>
                  </a:lnTo>
                  <a:lnTo>
                    <a:pt x="5163" y="537"/>
                  </a:lnTo>
                  <a:lnTo>
                    <a:pt x="5048" y="460"/>
                  </a:lnTo>
                  <a:lnTo>
                    <a:pt x="4934" y="393"/>
                  </a:lnTo>
                  <a:lnTo>
                    <a:pt x="4819" y="326"/>
                  </a:lnTo>
                  <a:lnTo>
                    <a:pt x="4704" y="269"/>
                  </a:lnTo>
                  <a:lnTo>
                    <a:pt x="4589" y="211"/>
                  </a:lnTo>
                  <a:lnTo>
                    <a:pt x="4464" y="173"/>
                  </a:lnTo>
                  <a:lnTo>
                    <a:pt x="4349" y="125"/>
                  </a:lnTo>
                  <a:lnTo>
                    <a:pt x="4225" y="96"/>
                  </a:lnTo>
                  <a:lnTo>
                    <a:pt x="4100" y="67"/>
                  </a:lnTo>
                  <a:lnTo>
                    <a:pt x="3976" y="39"/>
                  </a:lnTo>
                  <a:lnTo>
                    <a:pt x="3851" y="20"/>
                  </a:lnTo>
                  <a:lnTo>
                    <a:pt x="3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4068730" y="3625822"/>
              <a:ext cx="995348" cy="923917"/>
            </a:xfrm>
            <a:custGeom>
              <a:avLst/>
              <a:gdLst/>
              <a:ahLst/>
              <a:cxnLst/>
              <a:rect l="l" t="t" r="r" b="b"/>
              <a:pathLst>
                <a:path w="28036" h="26024" extrusionOk="0">
                  <a:moveTo>
                    <a:pt x="16044" y="0"/>
                  </a:moveTo>
                  <a:lnTo>
                    <a:pt x="0" y="24453"/>
                  </a:lnTo>
                  <a:lnTo>
                    <a:pt x="2213" y="26024"/>
                  </a:lnTo>
                  <a:lnTo>
                    <a:pt x="28035" y="3640"/>
                  </a:lnTo>
                  <a:lnTo>
                    <a:pt x="160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3800446" y="2784226"/>
              <a:ext cx="646465" cy="598501"/>
            </a:xfrm>
            <a:custGeom>
              <a:avLst/>
              <a:gdLst/>
              <a:ahLst/>
              <a:cxnLst/>
              <a:rect l="l" t="t" r="r" b="b"/>
              <a:pathLst>
                <a:path w="18209" h="16858" extrusionOk="0">
                  <a:moveTo>
                    <a:pt x="3161" y="0"/>
                  </a:moveTo>
                  <a:lnTo>
                    <a:pt x="2998" y="10"/>
                  </a:lnTo>
                  <a:lnTo>
                    <a:pt x="2835" y="19"/>
                  </a:lnTo>
                  <a:lnTo>
                    <a:pt x="2672" y="39"/>
                  </a:lnTo>
                  <a:lnTo>
                    <a:pt x="2519" y="67"/>
                  </a:lnTo>
                  <a:lnTo>
                    <a:pt x="2366" y="106"/>
                  </a:lnTo>
                  <a:lnTo>
                    <a:pt x="2213" y="144"/>
                  </a:lnTo>
                  <a:lnTo>
                    <a:pt x="2069" y="192"/>
                  </a:lnTo>
                  <a:lnTo>
                    <a:pt x="1925" y="249"/>
                  </a:lnTo>
                  <a:lnTo>
                    <a:pt x="1791" y="316"/>
                  </a:lnTo>
                  <a:lnTo>
                    <a:pt x="1648" y="383"/>
                  </a:lnTo>
                  <a:lnTo>
                    <a:pt x="1514" y="460"/>
                  </a:lnTo>
                  <a:lnTo>
                    <a:pt x="1389" y="546"/>
                  </a:lnTo>
                  <a:lnTo>
                    <a:pt x="1265" y="632"/>
                  </a:lnTo>
                  <a:lnTo>
                    <a:pt x="1150" y="728"/>
                  </a:lnTo>
                  <a:lnTo>
                    <a:pt x="1035" y="824"/>
                  </a:lnTo>
                  <a:lnTo>
                    <a:pt x="920" y="929"/>
                  </a:lnTo>
                  <a:lnTo>
                    <a:pt x="814" y="1044"/>
                  </a:lnTo>
                  <a:lnTo>
                    <a:pt x="719" y="1159"/>
                  </a:lnTo>
                  <a:lnTo>
                    <a:pt x="623" y="1274"/>
                  </a:lnTo>
                  <a:lnTo>
                    <a:pt x="537" y="1399"/>
                  </a:lnTo>
                  <a:lnTo>
                    <a:pt x="450" y="1523"/>
                  </a:lnTo>
                  <a:lnTo>
                    <a:pt x="374" y="1657"/>
                  </a:lnTo>
                  <a:lnTo>
                    <a:pt x="307" y="1791"/>
                  </a:lnTo>
                  <a:lnTo>
                    <a:pt x="249" y="1935"/>
                  </a:lnTo>
                  <a:lnTo>
                    <a:pt x="192" y="2079"/>
                  </a:lnTo>
                  <a:lnTo>
                    <a:pt x="134" y="2222"/>
                  </a:lnTo>
                  <a:lnTo>
                    <a:pt x="96" y="2376"/>
                  </a:lnTo>
                  <a:lnTo>
                    <a:pt x="58" y="2529"/>
                  </a:lnTo>
                  <a:lnTo>
                    <a:pt x="29" y="2682"/>
                  </a:lnTo>
                  <a:lnTo>
                    <a:pt x="10" y="2845"/>
                  </a:lnTo>
                  <a:lnTo>
                    <a:pt x="0" y="3008"/>
                  </a:lnTo>
                  <a:lnTo>
                    <a:pt x="0" y="3161"/>
                  </a:lnTo>
                  <a:lnTo>
                    <a:pt x="0" y="13697"/>
                  </a:lnTo>
                  <a:lnTo>
                    <a:pt x="0" y="13860"/>
                  </a:lnTo>
                  <a:lnTo>
                    <a:pt x="10" y="14023"/>
                  </a:lnTo>
                  <a:lnTo>
                    <a:pt x="29" y="14176"/>
                  </a:lnTo>
                  <a:lnTo>
                    <a:pt x="58" y="14329"/>
                  </a:lnTo>
                  <a:lnTo>
                    <a:pt x="96" y="14482"/>
                  </a:lnTo>
                  <a:lnTo>
                    <a:pt x="134" y="14636"/>
                  </a:lnTo>
                  <a:lnTo>
                    <a:pt x="192" y="14779"/>
                  </a:lnTo>
                  <a:lnTo>
                    <a:pt x="249" y="14923"/>
                  </a:lnTo>
                  <a:lnTo>
                    <a:pt x="307" y="15067"/>
                  </a:lnTo>
                  <a:lnTo>
                    <a:pt x="374" y="15201"/>
                  </a:lnTo>
                  <a:lnTo>
                    <a:pt x="450" y="15335"/>
                  </a:lnTo>
                  <a:lnTo>
                    <a:pt x="537" y="15459"/>
                  </a:lnTo>
                  <a:lnTo>
                    <a:pt x="623" y="15584"/>
                  </a:lnTo>
                  <a:lnTo>
                    <a:pt x="719" y="15708"/>
                  </a:lnTo>
                  <a:lnTo>
                    <a:pt x="814" y="15823"/>
                  </a:lnTo>
                  <a:lnTo>
                    <a:pt x="920" y="15929"/>
                  </a:lnTo>
                  <a:lnTo>
                    <a:pt x="1035" y="16034"/>
                  </a:lnTo>
                  <a:lnTo>
                    <a:pt x="1150" y="16139"/>
                  </a:lnTo>
                  <a:lnTo>
                    <a:pt x="1265" y="16226"/>
                  </a:lnTo>
                  <a:lnTo>
                    <a:pt x="1389" y="16321"/>
                  </a:lnTo>
                  <a:lnTo>
                    <a:pt x="1514" y="16398"/>
                  </a:lnTo>
                  <a:lnTo>
                    <a:pt x="1648" y="16475"/>
                  </a:lnTo>
                  <a:lnTo>
                    <a:pt x="1791" y="16542"/>
                  </a:lnTo>
                  <a:lnTo>
                    <a:pt x="1925" y="16609"/>
                  </a:lnTo>
                  <a:lnTo>
                    <a:pt x="2069" y="16666"/>
                  </a:lnTo>
                  <a:lnTo>
                    <a:pt x="2213" y="16714"/>
                  </a:lnTo>
                  <a:lnTo>
                    <a:pt x="2366" y="16762"/>
                  </a:lnTo>
                  <a:lnTo>
                    <a:pt x="2519" y="16791"/>
                  </a:lnTo>
                  <a:lnTo>
                    <a:pt x="2672" y="16819"/>
                  </a:lnTo>
                  <a:lnTo>
                    <a:pt x="2835" y="16839"/>
                  </a:lnTo>
                  <a:lnTo>
                    <a:pt x="2998" y="16848"/>
                  </a:lnTo>
                  <a:lnTo>
                    <a:pt x="3161" y="16858"/>
                  </a:lnTo>
                  <a:lnTo>
                    <a:pt x="15047" y="16858"/>
                  </a:lnTo>
                  <a:lnTo>
                    <a:pt x="15210" y="16848"/>
                  </a:lnTo>
                  <a:lnTo>
                    <a:pt x="15373" y="16839"/>
                  </a:lnTo>
                  <a:lnTo>
                    <a:pt x="15526" y="16819"/>
                  </a:lnTo>
                  <a:lnTo>
                    <a:pt x="15689" y="16791"/>
                  </a:lnTo>
                  <a:lnTo>
                    <a:pt x="15842" y="16762"/>
                  </a:lnTo>
                  <a:lnTo>
                    <a:pt x="15986" y="16714"/>
                  </a:lnTo>
                  <a:lnTo>
                    <a:pt x="16139" y="16666"/>
                  </a:lnTo>
                  <a:lnTo>
                    <a:pt x="16283" y="16609"/>
                  </a:lnTo>
                  <a:lnTo>
                    <a:pt x="16417" y="16542"/>
                  </a:lnTo>
                  <a:lnTo>
                    <a:pt x="16551" y="16475"/>
                  </a:lnTo>
                  <a:lnTo>
                    <a:pt x="16685" y="16398"/>
                  </a:lnTo>
                  <a:lnTo>
                    <a:pt x="16819" y="16321"/>
                  </a:lnTo>
                  <a:lnTo>
                    <a:pt x="16944" y="16226"/>
                  </a:lnTo>
                  <a:lnTo>
                    <a:pt x="17059" y="16139"/>
                  </a:lnTo>
                  <a:lnTo>
                    <a:pt x="17174" y="16034"/>
                  </a:lnTo>
                  <a:lnTo>
                    <a:pt x="17289" y="15929"/>
                  </a:lnTo>
                  <a:lnTo>
                    <a:pt x="17384" y="15823"/>
                  </a:lnTo>
                  <a:lnTo>
                    <a:pt x="17490" y="15708"/>
                  </a:lnTo>
                  <a:lnTo>
                    <a:pt x="17586" y="15584"/>
                  </a:lnTo>
                  <a:lnTo>
                    <a:pt x="17672" y="15459"/>
                  </a:lnTo>
                  <a:lnTo>
                    <a:pt x="17748" y="15335"/>
                  </a:lnTo>
                  <a:lnTo>
                    <a:pt x="17825" y="15201"/>
                  </a:lnTo>
                  <a:lnTo>
                    <a:pt x="17902" y="15067"/>
                  </a:lnTo>
                  <a:lnTo>
                    <a:pt x="17959" y="14923"/>
                  </a:lnTo>
                  <a:lnTo>
                    <a:pt x="18017" y="14779"/>
                  </a:lnTo>
                  <a:lnTo>
                    <a:pt x="18064" y="14636"/>
                  </a:lnTo>
                  <a:lnTo>
                    <a:pt x="18112" y="14482"/>
                  </a:lnTo>
                  <a:lnTo>
                    <a:pt x="18151" y="14329"/>
                  </a:lnTo>
                  <a:lnTo>
                    <a:pt x="18170" y="14176"/>
                  </a:lnTo>
                  <a:lnTo>
                    <a:pt x="18199" y="14023"/>
                  </a:lnTo>
                  <a:lnTo>
                    <a:pt x="18208" y="13860"/>
                  </a:lnTo>
                  <a:lnTo>
                    <a:pt x="18208" y="13697"/>
                  </a:lnTo>
                  <a:lnTo>
                    <a:pt x="18208" y="3161"/>
                  </a:lnTo>
                  <a:lnTo>
                    <a:pt x="18208" y="3008"/>
                  </a:lnTo>
                  <a:lnTo>
                    <a:pt x="18199" y="2845"/>
                  </a:lnTo>
                  <a:lnTo>
                    <a:pt x="18170" y="2682"/>
                  </a:lnTo>
                  <a:lnTo>
                    <a:pt x="18151" y="2529"/>
                  </a:lnTo>
                  <a:lnTo>
                    <a:pt x="18112" y="2376"/>
                  </a:lnTo>
                  <a:lnTo>
                    <a:pt x="18064" y="2222"/>
                  </a:lnTo>
                  <a:lnTo>
                    <a:pt x="18017" y="2079"/>
                  </a:lnTo>
                  <a:lnTo>
                    <a:pt x="17959" y="1935"/>
                  </a:lnTo>
                  <a:lnTo>
                    <a:pt x="17902" y="1791"/>
                  </a:lnTo>
                  <a:lnTo>
                    <a:pt x="17825" y="1657"/>
                  </a:lnTo>
                  <a:lnTo>
                    <a:pt x="17748" y="1523"/>
                  </a:lnTo>
                  <a:lnTo>
                    <a:pt x="17672" y="1399"/>
                  </a:lnTo>
                  <a:lnTo>
                    <a:pt x="17586" y="1274"/>
                  </a:lnTo>
                  <a:lnTo>
                    <a:pt x="17490" y="1159"/>
                  </a:lnTo>
                  <a:lnTo>
                    <a:pt x="17384" y="1044"/>
                  </a:lnTo>
                  <a:lnTo>
                    <a:pt x="17289" y="929"/>
                  </a:lnTo>
                  <a:lnTo>
                    <a:pt x="17174" y="824"/>
                  </a:lnTo>
                  <a:lnTo>
                    <a:pt x="17059" y="728"/>
                  </a:lnTo>
                  <a:lnTo>
                    <a:pt x="16944" y="632"/>
                  </a:lnTo>
                  <a:lnTo>
                    <a:pt x="16819" y="546"/>
                  </a:lnTo>
                  <a:lnTo>
                    <a:pt x="16685" y="460"/>
                  </a:lnTo>
                  <a:lnTo>
                    <a:pt x="16551" y="383"/>
                  </a:lnTo>
                  <a:lnTo>
                    <a:pt x="16417" y="316"/>
                  </a:lnTo>
                  <a:lnTo>
                    <a:pt x="16283" y="249"/>
                  </a:lnTo>
                  <a:lnTo>
                    <a:pt x="16139" y="192"/>
                  </a:lnTo>
                  <a:lnTo>
                    <a:pt x="15986" y="144"/>
                  </a:lnTo>
                  <a:lnTo>
                    <a:pt x="15842" y="106"/>
                  </a:lnTo>
                  <a:lnTo>
                    <a:pt x="15689" y="67"/>
                  </a:lnTo>
                  <a:lnTo>
                    <a:pt x="15526" y="39"/>
                  </a:lnTo>
                  <a:lnTo>
                    <a:pt x="15373" y="19"/>
                  </a:lnTo>
                  <a:lnTo>
                    <a:pt x="15210" y="10"/>
                  </a:lnTo>
                  <a:lnTo>
                    <a:pt x="15047" y="0"/>
                  </a:lnTo>
                  <a:close/>
                </a:path>
              </a:pathLst>
            </a:custGeom>
            <a:solidFill>
              <a:srgbClr val="FFC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3800446" y="2855300"/>
              <a:ext cx="646465" cy="598182"/>
            </a:xfrm>
            <a:custGeom>
              <a:avLst/>
              <a:gdLst/>
              <a:ahLst/>
              <a:cxnLst/>
              <a:rect l="l" t="t" r="r" b="b"/>
              <a:pathLst>
                <a:path w="18209" h="16849" extrusionOk="0">
                  <a:moveTo>
                    <a:pt x="2998" y="0"/>
                  </a:moveTo>
                  <a:lnTo>
                    <a:pt x="2835" y="10"/>
                  </a:lnTo>
                  <a:lnTo>
                    <a:pt x="2672" y="29"/>
                  </a:lnTo>
                  <a:lnTo>
                    <a:pt x="2519" y="58"/>
                  </a:lnTo>
                  <a:lnTo>
                    <a:pt x="2366" y="96"/>
                  </a:lnTo>
                  <a:lnTo>
                    <a:pt x="2213" y="134"/>
                  </a:lnTo>
                  <a:lnTo>
                    <a:pt x="2069" y="192"/>
                  </a:lnTo>
                  <a:lnTo>
                    <a:pt x="1925" y="249"/>
                  </a:lnTo>
                  <a:lnTo>
                    <a:pt x="1791" y="307"/>
                  </a:lnTo>
                  <a:lnTo>
                    <a:pt x="1648" y="374"/>
                  </a:lnTo>
                  <a:lnTo>
                    <a:pt x="1514" y="450"/>
                  </a:lnTo>
                  <a:lnTo>
                    <a:pt x="1389" y="537"/>
                  </a:lnTo>
                  <a:lnTo>
                    <a:pt x="1265" y="623"/>
                  </a:lnTo>
                  <a:lnTo>
                    <a:pt x="1150" y="719"/>
                  </a:lnTo>
                  <a:lnTo>
                    <a:pt x="1035" y="814"/>
                  </a:lnTo>
                  <a:lnTo>
                    <a:pt x="920" y="920"/>
                  </a:lnTo>
                  <a:lnTo>
                    <a:pt x="814" y="1035"/>
                  </a:lnTo>
                  <a:lnTo>
                    <a:pt x="719" y="1150"/>
                  </a:lnTo>
                  <a:lnTo>
                    <a:pt x="623" y="1264"/>
                  </a:lnTo>
                  <a:lnTo>
                    <a:pt x="537" y="1389"/>
                  </a:lnTo>
                  <a:lnTo>
                    <a:pt x="450" y="1523"/>
                  </a:lnTo>
                  <a:lnTo>
                    <a:pt x="374" y="1648"/>
                  </a:lnTo>
                  <a:lnTo>
                    <a:pt x="307" y="1791"/>
                  </a:lnTo>
                  <a:lnTo>
                    <a:pt x="249" y="1925"/>
                  </a:lnTo>
                  <a:lnTo>
                    <a:pt x="192" y="2069"/>
                  </a:lnTo>
                  <a:lnTo>
                    <a:pt x="134" y="2222"/>
                  </a:lnTo>
                  <a:lnTo>
                    <a:pt x="96" y="2366"/>
                  </a:lnTo>
                  <a:lnTo>
                    <a:pt x="58" y="2519"/>
                  </a:lnTo>
                  <a:lnTo>
                    <a:pt x="29" y="2672"/>
                  </a:lnTo>
                  <a:lnTo>
                    <a:pt x="10" y="2835"/>
                  </a:lnTo>
                  <a:lnTo>
                    <a:pt x="0" y="2998"/>
                  </a:lnTo>
                  <a:lnTo>
                    <a:pt x="0" y="3161"/>
                  </a:lnTo>
                  <a:lnTo>
                    <a:pt x="0" y="13687"/>
                  </a:lnTo>
                  <a:lnTo>
                    <a:pt x="0" y="13850"/>
                  </a:lnTo>
                  <a:lnTo>
                    <a:pt x="10" y="14013"/>
                  </a:lnTo>
                  <a:lnTo>
                    <a:pt x="29" y="14166"/>
                  </a:lnTo>
                  <a:lnTo>
                    <a:pt x="58" y="14329"/>
                  </a:lnTo>
                  <a:lnTo>
                    <a:pt x="96" y="14482"/>
                  </a:lnTo>
                  <a:lnTo>
                    <a:pt x="134" y="14626"/>
                  </a:lnTo>
                  <a:lnTo>
                    <a:pt x="192" y="14779"/>
                  </a:lnTo>
                  <a:lnTo>
                    <a:pt x="249" y="14923"/>
                  </a:lnTo>
                  <a:lnTo>
                    <a:pt x="307" y="15057"/>
                  </a:lnTo>
                  <a:lnTo>
                    <a:pt x="374" y="15191"/>
                  </a:lnTo>
                  <a:lnTo>
                    <a:pt x="450" y="15325"/>
                  </a:lnTo>
                  <a:lnTo>
                    <a:pt x="537" y="15459"/>
                  </a:lnTo>
                  <a:lnTo>
                    <a:pt x="623" y="15584"/>
                  </a:lnTo>
                  <a:lnTo>
                    <a:pt x="719" y="15699"/>
                  </a:lnTo>
                  <a:lnTo>
                    <a:pt x="814" y="15814"/>
                  </a:lnTo>
                  <a:lnTo>
                    <a:pt x="920" y="15919"/>
                  </a:lnTo>
                  <a:lnTo>
                    <a:pt x="1035" y="16024"/>
                  </a:lnTo>
                  <a:lnTo>
                    <a:pt x="1150" y="16130"/>
                  </a:lnTo>
                  <a:lnTo>
                    <a:pt x="1265" y="16225"/>
                  </a:lnTo>
                  <a:lnTo>
                    <a:pt x="1389" y="16312"/>
                  </a:lnTo>
                  <a:lnTo>
                    <a:pt x="1514" y="16388"/>
                  </a:lnTo>
                  <a:lnTo>
                    <a:pt x="1648" y="16465"/>
                  </a:lnTo>
                  <a:lnTo>
                    <a:pt x="1791" y="16542"/>
                  </a:lnTo>
                  <a:lnTo>
                    <a:pt x="1925" y="16599"/>
                  </a:lnTo>
                  <a:lnTo>
                    <a:pt x="2069" y="16656"/>
                  </a:lnTo>
                  <a:lnTo>
                    <a:pt x="2213" y="16704"/>
                  </a:lnTo>
                  <a:lnTo>
                    <a:pt x="2366" y="16752"/>
                  </a:lnTo>
                  <a:lnTo>
                    <a:pt x="2519" y="16781"/>
                  </a:lnTo>
                  <a:lnTo>
                    <a:pt x="2672" y="16810"/>
                  </a:lnTo>
                  <a:lnTo>
                    <a:pt x="2835" y="16829"/>
                  </a:lnTo>
                  <a:lnTo>
                    <a:pt x="2998" y="16848"/>
                  </a:lnTo>
                  <a:lnTo>
                    <a:pt x="15210" y="16848"/>
                  </a:lnTo>
                  <a:lnTo>
                    <a:pt x="15373" y="16829"/>
                  </a:lnTo>
                  <a:lnTo>
                    <a:pt x="15526" y="16810"/>
                  </a:lnTo>
                  <a:lnTo>
                    <a:pt x="15689" y="16781"/>
                  </a:lnTo>
                  <a:lnTo>
                    <a:pt x="15842" y="16752"/>
                  </a:lnTo>
                  <a:lnTo>
                    <a:pt x="15986" y="16704"/>
                  </a:lnTo>
                  <a:lnTo>
                    <a:pt x="16139" y="16656"/>
                  </a:lnTo>
                  <a:lnTo>
                    <a:pt x="16283" y="16599"/>
                  </a:lnTo>
                  <a:lnTo>
                    <a:pt x="16417" y="16542"/>
                  </a:lnTo>
                  <a:lnTo>
                    <a:pt x="16551" y="16465"/>
                  </a:lnTo>
                  <a:lnTo>
                    <a:pt x="16685" y="16388"/>
                  </a:lnTo>
                  <a:lnTo>
                    <a:pt x="16819" y="16312"/>
                  </a:lnTo>
                  <a:lnTo>
                    <a:pt x="16944" y="16225"/>
                  </a:lnTo>
                  <a:lnTo>
                    <a:pt x="17059" y="16130"/>
                  </a:lnTo>
                  <a:lnTo>
                    <a:pt x="17174" y="16024"/>
                  </a:lnTo>
                  <a:lnTo>
                    <a:pt x="17289" y="15919"/>
                  </a:lnTo>
                  <a:lnTo>
                    <a:pt x="17384" y="15814"/>
                  </a:lnTo>
                  <a:lnTo>
                    <a:pt x="17490" y="15699"/>
                  </a:lnTo>
                  <a:lnTo>
                    <a:pt x="17586" y="15584"/>
                  </a:lnTo>
                  <a:lnTo>
                    <a:pt x="17672" y="15459"/>
                  </a:lnTo>
                  <a:lnTo>
                    <a:pt x="17748" y="15325"/>
                  </a:lnTo>
                  <a:lnTo>
                    <a:pt x="17825" y="15191"/>
                  </a:lnTo>
                  <a:lnTo>
                    <a:pt x="17902" y="15057"/>
                  </a:lnTo>
                  <a:lnTo>
                    <a:pt x="17959" y="14923"/>
                  </a:lnTo>
                  <a:lnTo>
                    <a:pt x="18017" y="14779"/>
                  </a:lnTo>
                  <a:lnTo>
                    <a:pt x="18064" y="14626"/>
                  </a:lnTo>
                  <a:lnTo>
                    <a:pt x="18112" y="14482"/>
                  </a:lnTo>
                  <a:lnTo>
                    <a:pt x="18151" y="14329"/>
                  </a:lnTo>
                  <a:lnTo>
                    <a:pt x="18170" y="14166"/>
                  </a:lnTo>
                  <a:lnTo>
                    <a:pt x="18199" y="14013"/>
                  </a:lnTo>
                  <a:lnTo>
                    <a:pt x="18208" y="13850"/>
                  </a:lnTo>
                  <a:lnTo>
                    <a:pt x="18208" y="13687"/>
                  </a:lnTo>
                  <a:lnTo>
                    <a:pt x="18208" y="3161"/>
                  </a:lnTo>
                  <a:lnTo>
                    <a:pt x="18208" y="2998"/>
                  </a:lnTo>
                  <a:lnTo>
                    <a:pt x="18199" y="2835"/>
                  </a:lnTo>
                  <a:lnTo>
                    <a:pt x="18170" y="2672"/>
                  </a:lnTo>
                  <a:lnTo>
                    <a:pt x="18151" y="2519"/>
                  </a:lnTo>
                  <a:lnTo>
                    <a:pt x="18112" y="2366"/>
                  </a:lnTo>
                  <a:lnTo>
                    <a:pt x="18064" y="2222"/>
                  </a:lnTo>
                  <a:lnTo>
                    <a:pt x="18017" y="2069"/>
                  </a:lnTo>
                  <a:lnTo>
                    <a:pt x="17959" y="1925"/>
                  </a:lnTo>
                  <a:lnTo>
                    <a:pt x="17902" y="1791"/>
                  </a:lnTo>
                  <a:lnTo>
                    <a:pt x="17825" y="1648"/>
                  </a:lnTo>
                  <a:lnTo>
                    <a:pt x="17748" y="1523"/>
                  </a:lnTo>
                  <a:lnTo>
                    <a:pt x="17672" y="1389"/>
                  </a:lnTo>
                  <a:lnTo>
                    <a:pt x="17586" y="1264"/>
                  </a:lnTo>
                  <a:lnTo>
                    <a:pt x="17490" y="1150"/>
                  </a:lnTo>
                  <a:lnTo>
                    <a:pt x="17384" y="1035"/>
                  </a:lnTo>
                  <a:lnTo>
                    <a:pt x="17289" y="920"/>
                  </a:lnTo>
                  <a:lnTo>
                    <a:pt x="17174" y="814"/>
                  </a:lnTo>
                  <a:lnTo>
                    <a:pt x="17059" y="719"/>
                  </a:lnTo>
                  <a:lnTo>
                    <a:pt x="16944" y="623"/>
                  </a:lnTo>
                  <a:lnTo>
                    <a:pt x="16819" y="537"/>
                  </a:lnTo>
                  <a:lnTo>
                    <a:pt x="16685" y="450"/>
                  </a:lnTo>
                  <a:lnTo>
                    <a:pt x="16551" y="374"/>
                  </a:lnTo>
                  <a:lnTo>
                    <a:pt x="16417" y="307"/>
                  </a:lnTo>
                  <a:lnTo>
                    <a:pt x="16283" y="249"/>
                  </a:lnTo>
                  <a:lnTo>
                    <a:pt x="16139" y="192"/>
                  </a:lnTo>
                  <a:lnTo>
                    <a:pt x="15986" y="134"/>
                  </a:lnTo>
                  <a:lnTo>
                    <a:pt x="15842" y="96"/>
                  </a:lnTo>
                  <a:lnTo>
                    <a:pt x="15689" y="58"/>
                  </a:lnTo>
                  <a:lnTo>
                    <a:pt x="15526" y="29"/>
                  </a:lnTo>
                  <a:lnTo>
                    <a:pt x="15373" y="10"/>
                  </a:lnTo>
                  <a:lnTo>
                    <a:pt x="15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3719503" y="3788348"/>
              <a:ext cx="801540" cy="53076"/>
            </a:xfrm>
            <a:custGeom>
              <a:avLst/>
              <a:gdLst/>
              <a:ahLst/>
              <a:cxnLst/>
              <a:rect l="l" t="t" r="r" b="b"/>
              <a:pathLst>
                <a:path w="22577" h="1495" extrusionOk="0">
                  <a:moveTo>
                    <a:pt x="1" y="0"/>
                  </a:moveTo>
                  <a:lnTo>
                    <a:pt x="1" y="364"/>
                  </a:lnTo>
                  <a:lnTo>
                    <a:pt x="10" y="479"/>
                  </a:lnTo>
                  <a:lnTo>
                    <a:pt x="29" y="594"/>
                  </a:lnTo>
                  <a:lnTo>
                    <a:pt x="49" y="700"/>
                  </a:lnTo>
                  <a:lnTo>
                    <a:pt x="87" y="805"/>
                  </a:lnTo>
                  <a:lnTo>
                    <a:pt x="135" y="901"/>
                  </a:lnTo>
                  <a:lnTo>
                    <a:pt x="192" y="997"/>
                  </a:lnTo>
                  <a:lnTo>
                    <a:pt x="259" y="1083"/>
                  </a:lnTo>
                  <a:lnTo>
                    <a:pt x="336" y="1159"/>
                  </a:lnTo>
                  <a:lnTo>
                    <a:pt x="412" y="1236"/>
                  </a:lnTo>
                  <a:lnTo>
                    <a:pt x="499" y="1303"/>
                  </a:lnTo>
                  <a:lnTo>
                    <a:pt x="594" y="1361"/>
                  </a:lnTo>
                  <a:lnTo>
                    <a:pt x="690" y="1399"/>
                  </a:lnTo>
                  <a:lnTo>
                    <a:pt x="796" y="1437"/>
                  </a:lnTo>
                  <a:lnTo>
                    <a:pt x="901" y="1466"/>
                  </a:lnTo>
                  <a:lnTo>
                    <a:pt x="1016" y="1485"/>
                  </a:lnTo>
                  <a:lnTo>
                    <a:pt x="1131" y="1495"/>
                  </a:lnTo>
                  <a:lnTo>
                    <a:pt x="21446" y="1495"/>
                  </a:lnTo>
                  <a:lnTo>
                    <a:pt x="21561" y="1485"/>
                  </a:lnTo>
                  <a:lnTo>
                    <a:pt x="21676" y="1466"/>
                  </a:lnTo>
                  <a:lnTo>
                    <a:pt x="21781" y="1437"/>
                  </a:lnTo>
                  <a:lnTo>
                    <a:pt x="21887" y="1399"/>
                  </a:lnTo>
                  <a:lnTo>
                    <a:pt x="21982" y="1361"/>
                  </a:lnTo>
                  <a:lnTo>
                    <a:pt x="22078" y="1303"/>
                  </a:lnTo>
                  <a:lnTo>
                    <a:pt x="22164" y="1236"/>
                  </a:lnTo>
                  <a:lnTo>
                    <a:pt x="22241" y="1159"/>
                  </a:lnTo>
                  <a:lnTo>
                    <a:pt x="22318" y="1083"/>
                  </a:lnTo>
                  <a:lnTo>
                    <a:pt x="22375" y="997"/>
                  </a:lnTo>
                  <a:lnTo>
                    <a:pt x="22433" y="901"/>
                  </a:lnTo>
                  <a:lnTo>
                    <a:pt x="22480" y="805"/>
                  </a:lnTo>
                  <a:lnTo>
                    <a:pt x="22519" y="700"/>
                  </a:lnTo>
                  <a:lnTo>
                    <a:pt x="22547" y="594"/>
                  </a:lnTo>
                  <a:lnTo>
                    <a:pt x="22567" y="479"/>
                  </a:lnTo>
                  <a:lnTo>
                    <a:pt x="22576" y="364"/>
                  </a:lnTo>
                  <a:lnTo>
                    <a:pt x="225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4092516" y="3810110"/>
              <a:ext cx="57514" cy="833492"/>
            </a:xfrm>
            <a:custGeom>
              <a:avLst/>
              <a:gdLst/>
              <a:ahLst/>
              <a:cxnLst/>
              <a:rect l="l" t="t" r="r" b="b"/>
              <a:pathLst>
                <a:path w="1620" h="23477" extrusionOk="0">
                  <a:moveTo>
                    <a:pt x="1" y="0"/>
                  </a:moveTo>
                  <a:lnTo>
                    <a:pt x="1" y="23476"/>
                  </a:lnTo>
                  <a:lnTo>
                    <a:pt x="1619" y="23476"/>
                  </a:lnTo>
                  <a:lnTo>
                    <a:pt x="161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850077" y="4555143"/>
              <a:ext cx="547520" cy="147264"/>
            </a:xfrm>
            <a:custGeom>
              <a:avLst/>
              <a:gdLst/>
              <a:ahLst/>
              <a:cxnLst/>
              <a:rect l="l" t="t" r="r" b="b"/>
              <a:pathLst>
                <a:path w="15422" h="4148" extrusionOk="0">
                  <a:moveTo>
                    <a:pt x="3937" y="0"/>
                  </a:moveTo>
                  <a:lnTo>
                    <a:pt x="3726" y="19"/>
                  </a:lnTo>
                  <a:lnTo>
                    <a:pt x="3516" y="48"/>
                  </a:lnTo>
                  <a:lnTo>
                    <a:pt x="3315" y="77"/>
                  </a:lnTo>
                  <a:lnTo>
                    <a:pt x="3113" y="125"/>
                  </a:lnTo>
                  <a:lnTo>
                    <a:pt x="2912" y="182"/>
                  </a:lnTo>
                  <a:lnTo>
                    <a:pt x="2721" y="249"/>
                  </a:lnTo>
                  <a:lnTo>
                    <a:pt x="2539" y="326"/>
                  </a:lnTo>
                  <a:lnTo>
                    <a:pt x="2347" y="402"/>
                  </a:lnTo>
                  <a:lnTo>
                    <a:pt x="2175" y="498"/>
                  </a:lnTo>
                  <a:lnTo>
                    <a:pt x="2002" y="594"/>
                  </a:lnTo>
                  <a:lnTo>
                    <a:pt x="1830" y="709"/>
                  </a:lnTo>
                  <a:lnTo>
                    <a:pt x="1667" y="824"/>
                  </a:lnTo>
                  <a:lnTo>
                    <a:pt x="1514" y="948"/>
                  </a:lnTo>
                  <a:lnTo>
                    <a:pt x="1361" y="1073"/>
                  </a:lnTo>
                  <a:lnTo>
                    <a:pt x="1217" y="1217"/>
                  </a:lnTo>
                  <a:lnTo>
                    <a:pt x="1073" y="1360"/>
                  </a:lnTo>
                  <a:lnTo>
                    <a:pt x="949" y="1513"/>
                  </a:lnTo>
                  <a:lnTo>
                    <a:pt x="824" y="1667"/>
                  </a:lnTo>
                  <a:lnTo>
                    <a:pt x="709" y="1830"/>
                  </a:lnTo>
                  <a:lnTo>
                    <a:pt x="594" y="2002"/>
                  </a:lnTo>
                  <a:lnTo>
                    <a:pt x="499" y="2174"/>
                  </a:lnTo>
                  <a:lnTo>
                    <a:pt x="403" y="2347"/>
                  </a:lnTo>
                  <a:lnTo>
                    <a:pt x="326" y="2538"/>
                  </a:lnTo>
                  <a:lnTo>
                    <a:pt x="250" y="2720"/>
                  </a:lnTo>
                  <a:lnTo>
                    <a:pt x="183" y="2912"/>
                  </a:lnTo>
                  <a:lnTo>
                    <a:pt x="125" y="3113"/>
                  </a:lnTo>
                  <a:lnTo>
                    <a:pt x="77" y="3314"/>
                  </a:lnTo>
                  <a:lnTo>
                    <a:pt x="48" y="3515"/>
                  </a:lnTo>
                  <a:lnTo>
                    <a:pt x="20" y="3726"/>
                  </a:lnTo>
                  <a:lnTo>
                    <a:pt x="1" y="3937"/>
                  </a:lnTo>
                  <a:lnTo>
                    <a:pt x="1" y="4147"/>
                  </a:lnTo>
                  <a:lnTo>
                    <a:pt x="1274" y="4147"/>
                  </a:lnTo>
                  <a:lnTo>
                    <a:pt x="1274" y="4004"/>
                  </a:lnTo>
                  <a:lnTo>
                    <a:pt x="1284" y="3860"/>
                  </a:lnTo>
                  <a:lnTo>
                    <a:pt x="1303" y="3707"/>
                  </a:lnTo>
                  <a:lnTo>
                    <a:pt x="1332" y="3573"/>
                  </a:lnTo>
                  <a:lnTo>
                    <a:pt x="1361" y="3429"/>
                  </a:lnTo>
                  <a:lnTo>
                    <a:pt x="1399" y="3295"/>
                  </a:lnTo>
                  <a:lnTo>
                    <a:pt x="1447" y="3161"/>
                  </a:lnTo>
                  <a:lnTo>
                    <a:pt x="1504" y="3027"/>
                  </a:lnTo>
                  <a:lnTo>
                    <a:pt x="1562" y="2902"/>
                  </a:lnTo>
                  <a:lnTo>
                    <a:pt x="1619" y="2778"/>
                  </a:lnTo>
                  <a:lnTo>
                    <a:pt x="1686" y="2663"/>
                  </a:lnTo>
                  <a:lnTo>
                    <a:pt x="1763" y="2538"/>
                  </a:lnTo>
                  <a:lnTo>
                    <a:pt x="1849" y="2433"/>
                  </a:lnTo>
                  <a:lnTo>
                    <a:pt x="1935" y="2318"/>
                  </a:lnTo>
                  <a:lnTo>
                    <a:pt x="2022" y="2213"/>
                  </a:lnTo>
                  <a:lnTo>
                    <a:pt x="2117" y="2117"/>
                  </a:lnTo>
                  <a:lnTo>
                    <a:pt x="2213" y="2021"/>
                  </a:lnTo>
                  <a:lnTo>
                    <a:pt x="2318" y="1935"/>
                  </a:lnTo>
                  <a:lnTo>
                    <a:pt x="2433" y="1849"/>
                  </a:lnTo>
                  <a:lnTo>
                    <a:pt x="2539" y="1763"/>
                  </a:lnTo>
                  <a:lnTo>
                    <a:pt x="2663" y="1686"/>
                  </a:lnTo>
                  <a:lnTo>
                    <a:pt x="2778" y="1619"/>
                  </a:lnTo>
                  <a:lnTo>
                    <a:pt x="2903" y="1561"/>
                  </a:lnTo>
                  <a:lnTo>
                    <a:pt x="3027" y="1504"/>
                  </a:lnTo>
                  <a:lnTo>
                    <a:pt x="3161" y="1446"/>
                  </a:lnTo>
                  <a:lnTo>
                    <a:pt x="3295" y="1399"/>
                  </a:lnTo>
                  <a:lnTo>
                    <a:pt x="3430" y="1360"/>
                  </a:lnTo>
                  <a:lnTo>
                    <a:pt x="3573" y="1331"/>
                  </a:lnTo>
                  <a:lnTo>
                    <a:pt x="3707" y="1303"/>
                  </a:lnTo>
                  <a:lnTo>
                    <a:pt x="3851" y="1284"/>
                  </a:lnTo>
                  <a:lnTo>
                    <a:pt x="4004" y="1274"/>
                  </a:lnTo>
                  <a:lnTo>
                    <a:pt x="11418" y="1274"/>
                  </a:lnTo>
                  <a:lnTo>
                    <a:pt x="11561" y="1284"/>
                  </a:lnTo>
                  <a:lnTo>
                    <a:pt x="11705" y="1303"/>
                  </a:lnTo>
                  <a:lnTo>
                    <a:pt x="11849" y="1331"/>
                  </a:lnTo>
                  <a:lnTo>
                    <a:pt x="11992" y="1360"/>
                  </a:lnTo>
                  <a:lnTo>
                    <a:pt x="12126" y="1399"/>
                  </a:lnTo>
                  <a:lnTo>
                    <a:pt x="12261" y="1446"/>
                  </a:lnTo>
                  <a:lnTo>
                    <a:pt x="12395" y="1504"/>
                  </a:lnTo>
                  <a:lnTo>
                    <a:pt x="12519" y="1561"/>
                  </a:lnTo>
                  <a:lnTo>
                    <a:pt x="12644" y="1619"/>
                  </a:lnTo>
                  <a:lnTo>
                    <a:pt x="12759" y="1686"/>
                  </a:lnTo>
                  <a:lnTo>
                    <a:pt x="12883" y="1763"/>
                  </a:lnTo>
                  <a:lnTo>
                    <a:pt x="12988" y="1849"/>
                  </a:lnTo>
                  <a:lnTo>
                    <a:pt x="13103" y="1935"/>
                  </a:lnTo>
                  <a:lnTo>
                    <a:pt x="13209" y="2021"/>
                  </a:lnTo>
                  <a:lnTo>
                    <a:pt x="13305" y="2117"/>
                  </a:lnTo>
                  <a:lnTo>
                    <a:pt x="13400" y="2213"/>
                  </a:lnTo>
                  <a:lnTo>
                    <a:pt x="13487" y="2318"/>
                  </a:lnTo>
                  <a:lnTo>
                    <a:pt x="13573" y="2433"/>
                  </a:lnTo>
                  <a:lnTo>
                    <a:pt x="13659" y="2538"/>
                  </a:lnTo>
                  <a:lnTo>
                    <a:pt x="13726" y="2663"/>
                  </a:lnTo>
                  <a:lnTo>
                    <a:pt x="13803" y="2778"/>
                  </a:lnTo>
                  <a:lnTo>
                    <a:pt x="13860" y="2902"/>
                  </a:lnTo>
                  <a:lnTo>
                    <a:pt x="13918" y="3027"/>
                  </a:lnTo>
                  <a:lnTo>
                    <a:pt x="13975" y="3161"/>
                  </a:lnTo>
                  <a:lnTo>
                    <a:pt x="14013" y="3295"/>
                  </a:lnTo>
                  <a:lnTo>
                    <a:pt x="14061" y="3429"/>
                  </a:lnTo>
                  <a:lnTo>
                    <a:pt x="14090" y="3573"/>
                  </a:lnTo>
                  <a:lnTo>
                    <a:pt x="14119" y="3707"/>
                  </a:lnTo>
                  <a:lnTo>
                    <a:pt x="14128" y="3860"/>
                  </a:lnTo>
                  <a:lnTo>
                    <a:pt x="14147" y="4004"/>
                  </a:lnTo>
                  <a:lnTo>
                    <a:pt x="14147" y="4147"/>
                  </a:lnTo>
                  <a:lnTo>
                    <a:pt x="15421" y="4147"/>
                  </a:lnTo>
                  <a:lnTo>
                    <a:pt x="15421" y="3937"/>
                  </a:lnTo>
                  <a:lnTo>
                    <a:pt x="15402" y="3726"/>
                  </a:lnTo>
                  <a:lnTo>
                    <a:pt x="15373" y="3515"/>
                  </a:lnTo>
                  <a:lnTo>
                    <a:pt x="15335" y="3314"/>
                  </a:lnTo>
                  <a:lnTo>
                    <a:pt x="15297" y="3113"/>
                  </a:lnTo>
                  <a:lnTo>
                    <a:pt x="15239" y="2912"/>
                  </a:lnTo>
                  <a:lnTo>
                    <a:pt x="15172" y="2720"/>
                  </a:lnTo>
                  <a:lnTo>
                    <a:pt x="15096" y="2538"/>
                  </a:lnTo>
                  <a:lnTo>
                    <a:pt x="15009" y="2347"/>
                  </a:lnTo>
                  <a:lnTo>
                    <a:pt x="14923" y="2174"/>
                  </a:lnTo>
                  <a:lnTo>
                    <a:pt x="14818" y="2002"/>
                  </a:lnTo>
                  <a:lnTo>
                    <a:pt x="14713" y="1830"/>
                  </a:lnTo>
                  <a:lnTo>
                    <a:pt x="14598" y="1667"/>
                  </a:lnTo>
                  <a:lnTo>
                    <a:pt x="14473" y="1513"/>
                  </a:lnTo>
                  <a:lnTo>
                    <a:pt x="14349" y="1360"/>
                  </a:lnTo>
                  <a:lnTo>
                    <a:pt x="14205" y="1217"/>
                  </a:lnTo>
                  <a:lnTo>
                    <a:pt x="14061" y="1073"/>
                  </a:lnTo>
                  <a:lnTo>
                    <a:pt x="13908" y="948"/>
                  </a:lnTo>
                  <a:lnTo>
                    <a:pt x="13755" y="824"/>
                  </a:lnTo>
                  <a:lnTo>
                    <a:pt x="13592" y="709"/>
                  </a:lnTo>
                  <a:lnTo>
                    <a:pt x="13420" y="594"/>
                  </a:lnTo>
                  <a:lnTo>
                    <a:pt x="13247" y="498"/>
                  </a:lnTo>
                  <a:lnTo>
                    <a:pt x="13075" y="402"/>
                  </a:lnTo>
                  <a:lnTo>
                    <a:pt x="12883" y="326"/>
                  </a:lnTo>
                  <a:lnTo>
                    <a:pt x="12701" y="249"/>
                  </a:lnTo>
                  <a:lnTo>
                    <a:pt x="12510" y="182"/>
                  </a:lnTo>
                  <a:lnTo>
                    <a:pt x="12308" y="125"/>
                  </a:lnTo>
                  <a:lnTo>
                    <a:pt x="12107" y="77"/>
                  </a:lnTo>
                  <a:lnTo>
                    <a:pt x="11906" y="48"/>
                  </a:lnTo>
                  <a:lnTo>
                    <a:pt x="11695" y="19"/>
                  </a:lnTo>
                  <a:lnTo>
                    <a:pt x="11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4055133" y="3801270"/>
              <a:ext cx="124827" cy="226151"/>
            </a:xfrm>
            <a:custGeom>
              <a:avLst/>
              <a:gdLst/>
              <a:ahLst/>
              <a:cxnLst/>
              <a:rect l="l" t="t" r="r" b="b"/>
              <a:pathLst>
                <a:path w="3516" h="6370" extrusionOk="0">
                  <a:moveTo>
                    <a:pt x="0" y="0"/>
                  </a:moveTo>
                  <a:lnTo>
                    <a:pt x="671" y="6370"/>
                  </a:lnTo>
                  <a:lnTo>
                    <a:pt x="2854" y="6370"/>
                  </a:lnTo>
                  <a:lnTo>
                    <a:pt x="3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691634" y="3674104"/>
              <a:ext cx="859338" cy="127205"/>
            </a:xfrm>
            <a:custGeom>
              <a:avLst/>
              <a:gdLst/>
              <a:ahLst/>
              <a:cxnLst/>
              <a:rect l="l" t="t" r="r" b="b"/>
              <a:pathLst>
                <a:path w="24205" h="3583" extrusionOk="0">
                  <a:moveTo>
                    <a:pt x="3448" y="0"/>
                  </a:moveTo>
                  <a:lnTo>
                    <a:pt x="3266" y="10"/>
                  </a:lnTo>
                  <a:lnTo>
                    <a:pt x="3094" y="19"/>
                  </a:lnTo>
                  <a:lnTo>
                    <a:pt x="2922" y="39"/>
                  </a:lnTo>
                  <a:lnTo>
                    <a:pt x="2749" y="67"/>
                  </a:lnTo>
                  <a:lnTo>
                    <a:pt x="2586" y="106"/>
                  </a:lnTo>
                  <a:lnTo>
                    <a:pt x="2423" y="153"/>
                  </a:lnTo>
                  <a:lnTo>
                    <a:pt x="2261" y="211"/>
                  </a:lnTo>
                  <a:lnTo>
                    <a:pt x="2107" y="268"/>
                  </a:lnTo>
                  <a:lnTo>
                    <a:pt x="1954" y="345"/>
                  </a:lnTo>
                  <a:lnTo>
                    <a:pt x="1801" y="412"/>
                  </a:lnTo>
                  <a:lnTo>
                    <a:pt x="1657" y="498"/>
                  </a:lnTo>
                  <a:lnTo>
                    <a:pt x="1523" y="585"/>
                  </a:lnTo>
                  <a:lnTo>
                    <a:pt x="1389" y="680"/>
                  </a:lnTo>
                  <a:lnTo>
                    <a:pt x="1255" y="786"/>
                  </a:lnTo>
                  <a:lnTo>
                    <a:pt x="1130" y="891"/>
                  </a:lnTo>
                  <a:lnTo>
                    <a:pt x="1015" y="1006"/>
                  </a:lnTo>
                  <a:lnTo>
                    <a:pt x="901" y="1130"/>
                  </a:lnTo>
                  <a:lnTo>
                    <a:pt x="786" y="1255"/>
                  </a:lnTo>
                  <a:lnTo>
                    <a:pt x="690" y="1379"/>
                  </a:lnTo>
                  <a:lnTo>
                    <a:pt x="594" y="1523"/>
                  </a:lnTo>
                  <a:lnTo>
                    <a:pt x="498" y="1657"/>
                  </a:lnTo>
                  <a:lnTo>
                    <a:pt x="422" y="1801"/>
                  </a:lnTo>
                  <a:lnTo>
                    <a:pt x="345" y="1954"/>
                  </a:lnTo>
                  <a:lnTo>
                    <a:pt x="278" y="2107"/>
                  </a:lnTo>
                  <a:lnTo>
                    <a:pt x="211" y="2261"/>
                  </a:lnTo>
                  <a:lnTo>
                    <a:pt x="153" y="2424"/>
                  </a:lnTo>
                  <a:lnTo>
                    <a:pt x="115" y="2586"/>
                  </a:lnTo>
                  <a:lnTo>
                    <a:pt x="77" y="2749"/>
                  </a:lnTo>
                  <a:lnTo>
                    <a:pt x="39" y="2922"/>
                  </a:lnTo>
                  <a:lnTo>
                    <a:pt x="19" y="3094"/>
                  </a:lnTo>
                  <a:lnTo>
                    <a:pt x="10" y="3266"/>
                  </a:lnTo>
                  <a:lnTo>
                    <a:pt x="0" y="3439"/>
                  </a:lnTo>
                  <a:lnTo>
                    <a:pt x="0" y="3582"/>
                  </a:lnTo>
                  <a:lnTo>
                    <a:pt x="24204" y="3582"/>
                  </a:lnTo>
                  <a:lnTo>
                    <a:pt x="24204" y="3439"/>
                  </a:lnTo>
                  <a:lnTo>
                    <a:pt x="24194" y="3266"/>
                  </a:lnTo>
                  <a:lnTo>
                    <a:pt x="24185" y="3094"/>
                  </a:lnTo>
                  <a:lnTo>
                    <a:pt x="24166" y="2922"/>
                  </a:lnTo>
                  <a:lnTo>
                    <a:pt x="24127" y="2749"/>
                  </a:lnTo>
                  <a:lnTo>
                    <a:pt x="24089" y="2586"/>
                  </a:lnTo>
                  <a:lnTo>
                    <a:pt x="24041" y="2424"/>
                  </a:lnTo>
                  <a:lnTo>
                    <a:pt x="23993" y="2261"/>
                  </a:lnTo>
                  <a:lnTo>
                    <a:pt x="23926" y="2107"/>
                  </a:lnTo>
                  <a:lnTo>
                    <a:pt x="23859" y="1954"/>
                  </a:lnTo>
                  <a:lnTo>
                    <a:pt x="23783" y="1801"/>
                  </a:lnTo>
                  <a:lnTo>
                    <a:pt x="23706" y="1657"/>
                  </a:lnTo>
                  <a:lnTo>
                    <a:pt x="23610" y="1523"/>
                  </a:lnTo>
                  <a:lnTo>
                    <a:pt x="23514" y="1379"/>
                  </a:lnTo>
                  <a:lnTo>
                    <a:pt x="23419" y="1255"/>
                  </a:lnTo>
                  <a:lnTo>
                    <a:pt x="23304" y="1130"/>
                  </a:lnTo>
                  <a:lnTo>
                    <a:pt x="23189" y="1006"/>
                  </a:lnTo>
                  <a:lnTo>
                    <a:pt x="23074" y="891"/>
                  </a:lnTo>
                  <a:lnTo>
                    <a:pt x="22949" y="786"/>
                  </a:lnTo>
                  <a:lnTo>
                    <a:pt x="22815" y="680"/>
                  </a:lnTo>
                  <a:lnTo>
                    <a:pt x="22681" y="585"/>
                  </a:lnTo>
                  <a:lnTo>
                    <a:pt x="22547" y="498"/>
                  </a:lnTo>
                  <a:lnTo>
                    <a:pt x="22403" y="412"/>
                  </a:lnTo>
                  <a:lnTo>
                    <a:pt x="22250" y="345"/>
                  </a:lnTo>
                  <a:lnTo>
                    <a:pt x="22097" y="268"/>
                  </a:lnTo>
                  <a:lnTo>
                    <a:pt x="21944" y="211"/>
                  </a:lnTo>
                  <a:lnTo>
                    <a:pt x="21781" y="153"/>
                  </a:lnTo>
                  <a:lnTo>
                    <a:pt x="21618" y="106"/>
                  </a:lnTo>
                  <a:lnTo>
                    <a:pt x="21455" y="67"/>
                  </a:lnTo>
                  <a:lnTo>
                    <a:pt x="21283" y="39"/>
                  </a:lnTo>
                  <a:lnTo>
                    <a:pt x="21110" y="19"/>
                  </a:lnTo>
                  <a:lnTo>
                    <a:pt x="20938" y="10"/>
                  </a:lnTo>
                  <a:lnTo>
                    <a:pt x="20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4100007" y="3332687"/>
              <a:ext cx="47289" cy="417616"/>
            </a:xfrm>
            <a:custGeom>
              <a:avLst/>
              <a:gdLst/>
              <a:ahLst/>
              <a:cxnLst/>
              <a:rect l="l" t="t" r="r" b="b"/>
              <a:pathLst>
                <a:path w="1332" h="11763" extrusionOk="0">
                  <a:moveTo>
                    <a:pt x="594" y="1"/>
                  </a:moveTo>
                  <a:lnTo>
                    <a:pt x="527" y="10"/>
                  </a:lnTo>
                  <a:lnTo>
                    <a:pt x="470" y="30"/>
                  </a:lnTo>
                  <a:lnTo>
                    <a:pt x="403" y="49"/>
                  </a:lnTo>
                  <a:lnTo>
                    <a:pt x="345" y="77"/>
                  </a:lnTo>
                  <a:lnTo>
                    <a:pt x="297" y="106"/>
                  </a:lnTo>
                  <a:lnTo>
                    <a:pt x="240" y="144"/>
                  </a:lnTo>
                  <a:lnTo>
                    <a:pt x="192" y="192"/>
                  </a:lnTo>
                  <a:lnTo>
                    <a:pt x="154" y="240"/>
                  </a:lnTo>
                  <a:lnTo>
                    <a:pt x="115" y="288"/>
                  </a:lnTo>
                  <a:lnTo>
                    <a:pt x="77" y="346"/>
                  </a:lnTo>
                  <a:lnTo>
                    <a:pt x="48" y="403"/>
                  </a:lnTo>
                  <a:lnTo>
                    <a:pt x="29" y="461"/>
                  </a:lnTo>
                  <a:lnTo>
                    <a:pt x="10" y="528"/>
                  </a:lnTo>
                  <a:lnTo>
                    <a:pt x="0" y="595"/>
                  </a:lnTo>
                  <a:lnTo>
                    <a:pt x="0" y="662"/>
                  </a:lnTo>
                  <a:lnTo>
                    <a:pt x="0" y="11102"/>
                  </a:lnTo>
                  <a:lnTo>
                    <a:pt x="0" y="11169"/>
                  </a:lnTo>
                  <a:lnTo>
                    <a:pt x="10" y="11236"/>
                  </a:lnTo>
                  <a:lnTo>
                    <a:pt x="29" y="11293"/>
                  </a:lnTo>
                  <a:lnTo>
                    <a:pt x="48" y="11360"/>
                  </a:lnTo>
                  <a:lnTo>
                    <a:pt x="77" y="11418"/>
                  </a:lnTo>
                  <a:lnTo>
                    <a:pt x="115" y="11466"/>
                  </a:lnTo>
                  <a:lnTo>
                    <a:pt x="154" y="11523"/>
                  </a:lnTo>
                  <a:lnTo>
                    <a:pt x="192" y="11571"/>
                  </a:lnTo>
                  <a:lnTo>
                    <a:pt x="240" y="11609"/>
                  </a:lnTo>
                  <a:lnTo>
                    <a:pt x="297" y="11648"/>
                  </a:lnTo>
                  <a:lnTo>
                    <a:pt x="345" y="11686"/>
                  </a:lnTo>
                  <a:lnTo>
                    <a:pt x="403" y="11715"/>
                  </a:lnTo>
                  <a:lnTo>
                    <a:pt x="470" y="11734"/>
                  </a:lnTo>
                  <a:lnTo>
                    <a:pt x="527" y="11753"/>
                  </a:lnTo>
                  <a:lnTo>
                    <a:pt x="594" y="11763"/>
                  </a:lnTo>
                  <a:lnTo>
                    <a:pt x="728" y="11763"/>
                  </a:lnTo>
                  <a:lnTo>
                    <a:pt x="795" y="11753"/>
                  </a:lnTo>
                  <a:lnTo>
                    <a:pt x="863" y="11734"/>
                  </a:lnTo>
                  <a:lnTo>
                    <a:pt x="920" y="11715"/>
                  </a:lnTo>
                  <a:lnTo>
                    <a:pt x="977" y="11686"/>
                  </a:lnTo>
                  <a:lnTo>
                    <a:pt x="1035" y="11648"/>
                  </a:lnTo>
                  <a:lnTo>
                    <a:pt x="1092" y="11609"/>
                  </a:lnTo>
                  <a:lnTo>
                    <a:pt x="1131" y="11571"/>
                  </a:lnTo>
                  <a:lnTo>
                    <a:pt x="1179" y="11523"/>
                  </a:lnTo>
                  <a:lnTo>
                    <a:pt x="1217" y="11466"/>
                  </a:lnTo>
                  <a:lnTo>
                    <a:pt x="1246" y="11418"/>
                  </a:lnTo>
                  <a:lnTo>
                    <a:pt x="1274" y="11360"/>
                  </a:lnTo>
                  <a:lnTo>
                    <a:pt x="1303" y="11293"/>
                  </a:lnTo>
                  <a:lnTo>
                    <a:pt x="1313" y="11236"/>
                  </a:lnTo>
                  <a:lnTo>
                    <a:pt x="1322" y="11169"/>
                  </a:lnTo>
                  <a:lnTo>
                    <a:pt x="1332" y="11102"/>
                  </a:lnTo>
                  <a:lnTo>
                    <a:pt x="1332" y="662"/>
                  </a:lnTo>
                  <a:lnTo>
                    <a:pt x="1322" y="595"/>
                  </a:lnTo>
                  <a:lnTo>
                    <a:pt x="1313" y="528"/>
                  </a:lnTo>
                  <a:lnTo>
                    <a:pt x="1303" y="461"/>
                  </a:lnTo>
                  <a:lnTo>
                    <a:pt x="1274" y="403"/>
                  </a:lnTo>
                  <a:lnTo>
                    <a:pt x="1246" y="346"/>
                  </a:lnTo>
                  <a:lnTo>
                    <a:pt x="1217" y="288"/>
                  </a:lnTo>
                  <a:lnTo>
                    <a:pt x="1179" y="240"/>
                  </a:lnTo>
                  <a:lnTo>
                    <a:pt x="1131" y="192"/>
                  </a:lnTo>
                  <a:lnTo>
                    <a:pt x="1092" y="144"/>
                  </a:lnTo>
                  <a:lnTo>
                    <a:pt x="1035" y="106"/>
                  </a:lnTo>
                  <a:lnTo>
                    <a:pt x="977" y="77"/>
                  </a:lnTo>
                  <a:lnTo>
                    <a:pt x="920" y="49"/>
                  </a:lnTo>
                  <a:lnTo>
                    <a:pt x="863" y="30"/>
                  </a:lnTo>
                  <a:lnTo>
                    <a:pt x="795" y="10"/>
                  </a:lnTo>
                  <a:lnTo>
                    <a:pt x="7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3872514" y="3079030"/>
              <a:ext cx="502644" cy="297227"/>
            </a:xfrm>
            <a:custGeom>
              <a:avLst/>
              <a:gdLst/>
              <a:ahLst/>
              <a:cxnLst/>
              <a:rect l="l" t="t" r="r" b="b"/>
              <a:pathLst>
                <a:path w="14158" h="8372" extrusionOk="0">
                  <a:moveTo>
                    <a:pt x="1227" y="1"/>
                  </a:moveTo>
                  <a:lnTo>
                    <a:pt x="1102" y="10"/>
                  </a:lnTo>
                  <a:lnTo>
                    <a:pt x="978" y="29"/>
                  </a:lnTo>
                  <a:lnTo>
                    <a:pt x="863" y="58"/>
                  </a:lnTo>
                  <a:lnTo>
                    <a:pt x="748" y="96"/>
                  </a:lnTo>
                  <a:lnTo>
                    <a:pt x="642" y="154"/>
                  </a:lnTo>
                  <a:lnTo>
                    <a:pt x="547" y="211"/>
                  </a:lnTo>
                  <a:lnTo>
                    <a:pt x="451" y="288"/>
                  </a:lnTo>
                  <a:lnTo>
                    <a:pt x="365" y="365"/>
                  </a:lnTo>
                  <a:lnTo>
                    <a:pt x="279" y="451"/>
                  </a:lnTo>
                  <a:lnTo>
                    <a:pt x="211" y="546"/>
                  </a:lnTo>
                  <a:lnTo>
                    <a:pt x="154" y="642"/>
                  </a:lnTo>
                  <a:lnTo>
                    <a:pt x="97" y="748"/>
                  </a:lnTo>
                  <a:lnTo>
                    <a:pt x="58" y="863"/>
                  </a:lnTo>
                  <a:lnTo>
                    <a:pt x="29" y="978"/>
                  </a:lnTo>
                  <a:lnTo>
                    <a:pt x="10" y="1102"/>
                  </a:lnTo>
                  <a:lnTo>
                    <a:pt x="1" y="1227"/>
                  </a:lnTo>
                  <a:lnTo>
                    <a:pt x="1" y="7146"/>
                  </a:lnTo>
                  <a:lnTo>
                    <a:pt x="10" y="7270"/>
                  </a:lnTo>
                  <a:lnTo>
                    <a:pt x="29" y="7395"/>
                  </a:lnTo>
                  <a:lnTo>
                    <a:pt x="58" y="7510"/>
                  </a:lnTo>
                  <a:lnTo>
                    <a:pt x="97" y="7625"/>
                  </a:lnTo>
                  <a:lnTo>
                    <a:pt x="154" y="7730"/>
                  </a:lnTo>
                  <a:lnTo>
                    <a:pt x="211" y="7826"/>
                  </a:lnTo>
                  <a:lnTo>
                    <a:pt x="279" y="7922"/>
                  </a:lnTo>
                  <a:lnTo>
                    <a:pt x="365" y="8008"/>
                  </a:lnTo>
                  <a:lnTo>
                    <a:pt x="451" y="8084"/>
                  </a:lnTo>
                  <a:lnTo>
                    <a:pt x="547" y="8161"/>
                  </a:lnTo>
                  <a:lnTo>
                    <a:pt x="642" y="8219"/>
                  </a:lnTo>
                  <a:lnTo>
                    <a:pt x="748" y="8276"/>
                  </a:lnTo>
                  <a:lnTo>
                    <a:pt x="863" y="8314"/>
                  </a:lnTo>
                  <a:lnTo>
                    <a:pt x="978" y="8343"/>
                  </a:lnTo>
                  <a:lnTo>
                    <a:pt x="1102" y="8362"/>
                  </a:lnTo>
                  <a:lnTo>
                    <a:pt x="1227" y="8372"/>
                  </a:lnTo>
                  <a:lnTo>
                    <a:pt x="12931" y="8372"/>
                  </a:lnTo>
                  <a:lnTo>
                    <a:pt x="13056" y="8362"/>
                  </a:lnTo>
                  <a:lnTo>
                    <a:pt x="13180" y="8343"/>
                  </a:lnTo>
                  <a:lnTo>
                    <a:pt x="13295" y="8314"/>
                  </a:lnTo>
                  <a:lnTo>
                    <a:pt x="13410" y="8276"/>
                  </a:lnTo>
                  <a:lnTo>
                    <a:pt x="13515" y="8219"/>
                  </a:lnTo>
                  <a:lnTo>
                    <a:pt x="13611" y="8161"/>
                  </a:lnTo>
                  <a:lnTo>
                    <a:pt x="13707" y="8084"/>
                  </a:lnTo>
                  <a:lnTo>
                    <a:pt x="13793" y="8008"/>
                  </a:lnTo>
                  <a:lnTo>
                    <a:pt x="13870" y="7922"/>
                  </a:lnTo>
                  <a:lnTo>
                    <a:pt x="13946" y="7826"/>
                  </a:lnTo>
                  <a:lnTo>
                    <a:pt x="14004" y="7730"/>
                  </a:lnTo>
                  <a:lnTo>
                    <a:pt x="14061" y="7625"/>
                  </a:lnTo>
                  <a:lnTo>
                    <a:pt x="14100" y="7510"/>
                  </a:lnTo>
                  <a:lnTo>
                    <a:pt x="14128" y="7395"/>
                  </a:lnTo>
                  <a:lnTo>
                    <a:pt x="14148" y="7270"/>
                  </a:lnTo>
                  <a:lnTo>
                    <a:pt x="14157" y="7146"/>
                  </a:lnTo>
                  <a:lnTo>
                    <a:pt x="14157" y="1227"/>
                  </a:lnTo>
                  <a:lnTo>
                    <a:pt x="14148" y="1102"/>
                  </a:lnTo>
                  <a:lnTo>
                    <a:pt x="14128" y="978"/>
                  </a:lnTo>
                  <a:lnTo>
                    <a:pt x="14100" y="863"/>
                  </a:lnTo>
                  <a:lnTo>
                    <a:pt x="14061" y="748"/>
                  </a:lnTo>
                  <a:lnTo>
                    <a:pt x="14004" y="642"/>
                  </a:lnTo>
                  <a:lnTo>
                    <a:pt x="13946" y="546"/>
                  </a:lnTo>
                  <a:lnTo>
                    <a:pt x="13870" y="451"/>
                  </a:lnTo>
                  <a:lnTo>
                    <a:pt x="13793" y="365"/>
                  </a:lnTo>
                  <a:lnTo>
                    <a:pt x="13707" y="288"/>
                  </a:lnTo>
                  <a:lnTo>
                    <a:pt x="13611" y="211"/>
                  </a:lnTo>
                  <a:lnTo>
                    <a:pt x="13515" y="154"/>
                  </a:lnTo>
                  <a:lnTo>
                    <a:pt x="13410" y="96"/>
                  </a:lnTo>
                  <a:lnTo>
                    <a:pt x="13295" y="58"/>
                  </a:lnTo>
                  <a:lnTo>
                    <a:pt x="13180" y="29"/>
                  </a:lnTo>
                  <a:lnTo>
                    <a:pt x="13056" y="10"/>
                  </a:lnTo>
                  <a:lnTo>
                    <a:pt x="1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4599866" y="2491446"/>
              <a:ext cx="136401" cy="259843"/>
            </a:xfrm>
            <a:custGeom>
              <a:avLst/>
              <a:gdLst/>
              <a:ahLst/>
              <a:cxnLst/>
              <a:rect l="l" t="t" r="r" b="b"/>
              <a:pathLst>
                <a:path w="3842" h="7319" extrusionOk="0">
                  <a:moveTo>
                    <a:pt x="2127" y="1"/>
                  </a:moveTo>
                  <a:lnTo>
                    <a:pt x="1925" y="317"/>
                  </a:lnTo>
                  <a:lnTo>
                    <a:pt x="1456" y="1073"/>
                  </a:lnTo>
                  <a:lnTo>
                    <a:pt x="1188" y="1514"/>
                  </a:lnTo>
                  <a:lnTo>
                    <a:pt x="939" y="1964"/>
                  </a:lnTo>
                  <a:lnTo>
                    <a:pt x="728" y="2366"/>
                  </a:lnTo>
                  <a:lnTo>
                    <a:pt x="642" y="2539"/>
                  </a:lnTo>
                  <a:lnTo>
                    <a:pt x="585" y="2692"/>
                  </a:lnTo>
                  <a:lnTo>
                    <a:pt x="527" y="2864"/>
                  </a:lnTo>
                  <a:lnTo>
                    <a:pt x="479" y="3066"/>
                  </a:lnTo>
                  <a:lnTo>
                    <a:pt x="422" y="3295"/>
                  </a:lnTo>
                  <a:lnTo>
                    <a:pt x="374" y="3554"/>
                  </a:lnTo>
                  <a:lnTo>
                    <a:pt x="268" y="4100"/>
                  </a:lnTo>
                  <a:lnTo>
                    <a:pt x="182" y="4665"/>
                  </a:lnTo>
                  <a:lnTo>
                    <a:pt x="106" y="5192"/>
                  </a:lnTo>
                  <a:lnTo>
                    <a:pt x="48" y="5632"/>
                  </a:lnTo>
                  <a:lnTo>
                    <a:pt x="0" y="6044"/>
                  </a:lnTo>
                  <a:lnTo>
                    <a:pt x="154" y="6178"/>
                  </a:lnTo>
                  <a:lnTo>
                    <a:pt x="288" y="6313"/>
                  </a:lnTo>
                  <a:lnTo>
                    <a:pt x="422" y="6456"/>
                  </a:lnTo>
                  <a:lnTo>
                    <a:pt x="537" y="6619"/>
                  </a:lnTo>
                  <a:lnTo>
                    <a:pt x="652" y="6782"/>
                  </a:lnTo>
                  <a:lnTo>
                    <a:pt x="747" y="6954"/>
                  </a:lnTo>
                  <a:lnTo>
                    <a:pt x="824" y="7136"/>
                  </a:lnTo>
                  <a:lnTo>
                    <a:pt x="901" y="7318"/>
                  </a:lnTo>
                  <a:lnTo>
                    <a:pt x="1648" y="6044"/>
                  </a:lnTo>
                  <a:lnTo>
                    <a:pt x="2826" y="4234"/>
                  </a:lnTo>
                  <a:lnTo>
                    <a:pt x="3017" y="3908"/>
                  </a:lnTo>
                  <a:lnTo>
                    <a:pt x="3209" y="3564"/>
                  </a:lnTo>
                  <a:lnTo>
                    <a:pt x="3410" y="3171"/>
                  </a:lnTo>
                  <a:lnTo>
                    <a:pt x="3611" y="2769"/>
                  </a:lnTo>
                  <a:lnTo>
                    <a:pt x="3697" y="2577"/>
                  </a:lnTo>
                  <a:lnTo>
                    <a:pt x="3764" y="2405"/>
                  </a:lnTo>
                  <a:lnTo>
                    <a:pt x="3812" y="2261"/>
                  </a:lnTo>
                  <a:lnTo>
                    <a:pt x="3841" y="2136"/>
                  </a:lnTo>
                  <a:lnTo>
                    <a:pt x="3841" y="2089"/>
                  </a:lnTo>
                  <a:lnTo>
                    <a:pt x="3841" y="2050"/>
                  </a:lnTo>
                  <a:lnTo>
                    <a:pt x="3832" y="2022"/>
                  </a:lnTo>
                  <a:lnTo>
                    <a:pt x="3812" y="2002"/>
                  </a:lnTo>
                  <a:lnTo>
                    <a:pt x="3764" y="1983"/>
                  </a:lnTo>
                  <a:lnTo>
                    <a:pt x="3678" y="1983"/>
                  </a:lnTo>
                  <a:lnTo>
                    <a:pt x="3630" y="1993"/>
                  </a:lnTo>
                  <a:lnTo>
                    <a:pt x="3582" y="2012"/>
                  </a:lnTo>
                  <a:lnTo>
                    <a:pt x="3525" y="2041"/>
                  </a:lnTo>
                  <a:lnTo>
                    <a:pt x="3420" y="2117"/>
                  </a:lnTo>
                  <a:lnTo>
                    <a:pt x="3314" y="2213"/>
                  </a:lnTo>
                  <a:lnTo>
                    <a:pt x="3199" y="2318"/>
                  </a:lnTo>
                  <a:lnTo>
                    <a:pt x="2970" y="2567"/>
                  </a:lnTo>
                  <a:lnTo>
                    <a:pt x="2740" y="2817"/>
                  </a:lnTo>
                  <a:lnTo>
                    <a:pt x="2625" y="2931"/>
                  </a:lnTo>
                  <a:lnTo>
                    <a:pt x="2519" y="3027"/>
                  </a:lnTo>
                  <a:lnTo>
                    <a:pt x="2414" y="3094"/>
                  </a:lnTo>
                  <a:lnTo>
                    <a:pt x="2366" y="3123"/>
                  </a:lnTo>
                  <a:lnTo>
                    <a:pt x="2309" y="3142"/>
                  </a:lnTo>
                  <a:lnTo>
                    <a:pt x="2261" y="3152"/>
                  </a:lnTo>
                  <a:lnTo>
                    <a:pt x="2175" y="3152"/>
                  </a:lnTo>
                  <a:lnTo>
                    <a:pt x="2127" y="3133"/>
                  </a:lnTo>
                  <a:lnTo>
                    <a:pt x="2060" y="3085"/>
                  </a:lnTo>
                  <a:lnTo>
                    <a:pt x="2012" y="3027"/>
                  </a:lnTo>
                  <a:lnTo>
                    <a:pt x="1964" y="2951"/>
                  </a:lnTo>
                  <a:lnTo>
                    <a:pt x="1925" y="2864"/>
                  </a:lnTo>
                  <a:lnTo>
                    <a:pt x="1897" y="2759"/>
                  </a:lnTo>
                  <a:lnTo>
                    <a:pt x="1878" y="2654"/>
                  </a:lnTo>
                  <a:lnTo>
                    <a:pt x="1868" y="2529"/>
                  </a:lnTo>
                  <a:lnTo>
                    <a:pt x="1868" y="2405"/>
                  </a:lnTo>
                  <a:lnTo>
                    <a:pt x="1878" y="2127"/>
                  </a:lnTo>
                  <a:lnTo>
                    <a:pt x="1897" y="1840"/>
                  </a:lnTo>
                  <a:lnTo>
                    <a:pt x="1935" y="1533"/>
                  </a:lnTo>
                  <a:lnTo>
                    <a:pt x="1973" y="1236"/>
                  </a:lnTo>
                  <a:lnTo>
                    <a:pt x="2040" y="776"/>
                  </a:lnTo>
                  <a:lnTo>
                    <a:pt x="2088" y="374"/>
                  </a:lnTo>
                  <a:lnTo>
                    <a:pt x="212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5664518" y="2994714"/>
              <a:ext cx="223453" cy="161891"/>
            </a:xfrm>
            <a:custGeom>
              <a:avLst/>
              <a:gdLst/>
              <a:ahLst/>
              <a:cxnLst/>
              <a:rect l="l" t="t" r="r" b="b"/>
              <a:pathLst>
                <a:path w="6294" h="4560" extrusionOk="0">
                  <a:moveTo>
                    <a:pt x="4904" y="738"/>
                  </a:moveTo>
                  <a:lnTo>
                    <a:pt x="4990" y="747"/>
                  </a:lnTo>
                  <a:lnTo>
                    <a:pt x="5067" y="757"/>
                  </a:lnTo>
                  <a:lnTo>
                    <a:pt x="5153" y="776"/>
                  </a:lnTo>
                  <a:lnTo>
                    <a:pt x="5230" y="805"/>
                  </a:lnTo>
                  <a:lnTo>
                    <a:pt x="5297" y="843"/>
                  </a:lnTo>
                  <a:lnTo>
                    <a:pt x="5364" y="881"/>
                  </a:lnTo>
                  <a:lnTo>
                    <a:pt x="5431" y="929"/>
                  </a:lnTo>
                  <a:lnTo>
                    <a:pt x="5489" y="977"/>
                  </a:lnTo>
                  <a:lnTo>
                    <a:pt x="5536" y="1044"/>
                  </a:lnTo>
                  <a:lnTo>
                    <a:pt x="5584" y="1102"/>
                  </a:lnTo>
                  <a:lnTo>
                    <a:pt x="5623" y="1169"/>
                  </a:lnTo>
                  <a:lnTo>
                    <a:pt x="5661" y="1245"/>
                  </a:lnTo>
                  <a:lnTo>
                    <a:pt x="5690" y="1322"/>
                  </a:lnTo>
                  <a:lnTo>
                    <a:pt x="5709" y="1399"/>
                  </a:lnTo>
                  <a:lnTo>
                    <a:pt x="5718" y="1475"/>
                  </a:lnTo>
                  <a:lnTo>
                    <a:pt x="5728" y="1561"/>
                  </a:lnTo>
                  <a:lnTo>
                    <a:pt x="5718" y="1648"/>
                  </a:lnTo>
                  <a:lnTo>
                    <a:pt x="5709" y="1724"/>
                  </a:lnTo>
                  <a:lnTo>
                    <a:pt x="5690" y="1801"/>
                  </a:lnTo>
                  <a:lnTo>
                    <a:pt x="5661" y="1877"/>
                  </a:lnTo>
                  <a:lnTo>
                    <a:pt x="5623" y="1954"/>
                  </a:lnTo>
                  <a:lnTo>
                    <a:pt x="5584" y="2021"/>
                  </a:lnTo>
                  <a:lnTo>
                    <a:pt x="5536" y="2079"/>
                  </a:lnTo>
                  <a:lnTo>
                    <a:pt x="5489" y="2136"/>
                  </a:lnTo>
                  <a:lnTo>
                    <a:pt x="5431" y="2194"/>
                  </a:lnTo>
                  <a:lnTo>
                    <a:pt x="5364" y="2241"/>
                  </a:lnTo>
                  <a:lnTo>
                    <a:pt x="5297" y="2280"/>
                  </a:lnTo>
                  <a:lnTo>
                    <a:pt x="5230" y="2318"/>
                  </a:lnTo>
                  <a:lnTo>
                    <a:pt x="5153" y="2347"/>
                  </a:lnTo>
                  <a:lnTo>
                    <a:pt x="5067" y="2366"/>
                  </a:lnTo>
                  <a:lnTo>
                    <a:pt x="4990" y="2376"/>
                  </a:lnTo>
                  <a:lnTo>
                    <a:pt x="4904" y="2385"/>
                  </a:lnTo>
                  <a:lnTo>
                    <a:pt x="4818" y="2376"/>
                  </a:lnTo>
                  <a:lnTo>
                    <a:pt x="4732" y="2356"/>
                  </a:lnTo>
                  <a:lnTo>
                    <a:pt x="4646" y="2337"/>
                  </a:lnTo>
                  <a:lnTo>
                    <a:pt x="4569" y="2308"/>
                  </a:lnTo>
                  <a:lnTo>
                    <a:pt x="4569" y="2280"/>
                  </a:lnTo>
                  <a:lnTo>
                    <a:pt x="4569" y="814"/>
                  </a:lnTo>
                  <a:lnTo>
                    <a:pt x="4646" y="786"/>
                  </a:lnTo>
                  <a:lnTo>
                    <a:pt x="4732" y="757"/>
                  </a:lnTo>
                  <a:lnTo>
                    <a:pt x="4818" y="747"/>
                  </a:lnTo>
                  <a:lnTo>
                    <a:pt x="4904" y="738"/>
                  </a:lnTo>
                  <a:close/>
                  <a:moveTo>
                    <a:pt x="0" y="0"/>
                  </a:moveTo>
                  <a:lnTo>
                    <a:pt x="0" y="2280"/>
                  </a:lnTo>
                  <a:lnTo>
                    <a:pt x="10" y="2395"/>
                  </a:lnTo>
                  <a:lnTo>
                    <a:pt x="19" y="2510"/>
                  </a:lnTo>
                  <a:lnTo>
                    <a:pt x="29" y="2625"/>
                  </a:lnTo>
                  <a:lnTo>
                    <a:pt x="48" y="2740"/>
                  </a:lnTo>
                  <a:lnTo>
                    <a:pt x="106" y="2960"/>
                  </a:lnTo>
                  <a:lnTo>
                    <a:pt x="182" y="3171"/>
                  </a:lnTo>
                  <a:lnTo>
                    <a:pt x="278" y="3372"/>
                  </a:lnTo>
                  <a:lnTo>
                    <a:pt x="393" y="3554"/>
                  </a:lnTo>
                  <a:lnTo>
                    <a:pt x="527" y="3736"/>
                  </a:lnTo>
                  <a:lnTo>
                    <a:pt x="671" y="3898"/>
                  </a:lnTo>
                  <a:lnTo>
                    <a:pt x="834" y="4042"/>
                  </a:lnTo>
                  <a:lnTo>
                    <a:pt x="1006" y="4176"/>
                  </a:lnTo>
                  <a:lnTo>
                    <a:pt x="1198" y="4291"/>
                  </a:lnTo>
                  <a:lnTo>
                    <a:pt x="1399" y="4387"/>
                  </a:lnTo>
                  <a:lnTo>
                    <a:pt x="1609" y="4464"/>
                  </a:lnTo>
                  <a:lnTo>
                    <a:pt x="1830" y="4521"/>
                  </a:lnTo>
                  <a:lnTo>
                    <a:pt x="1935" y="4540"/>
                  </a:lnTo>
                  <a:lnTo>
                    <a:pt x="2050" y="4550"/>
                  </a:lnTo>
                  <a:lnTo>
                    <a:pt x="2165" y="4559"/>
                  </a:lnTo>
                  <a:lnTo>
                    <a:pt x="2481" y="4559"/>
                  </a:lnTo>
                  <a:lnTo>
                    <a:pt x="2673" y="4531"/>
                  </a:lnTo>
                  <a:lnTo>
                    <a:pt x="2855" y="4492"/>
                  </a:lnTo>
                  <a:lnTo>
                    <a:pt x="3037" y="4435"/>
                  </a:lnTo>
                  <a:lnTo>
                    <a:pt x="3209" y="4368"/>
                  </a:lnTo>
                  <a:lnTo>
                    <a:pt x="3372" y="4282"/>
                  </a:lnTo>
                  <a:lnTo>
                    <a:pt x="3535" y="4186"/>
                  </a:lnTo>
                  <a:lnTo>
                    <a:pt x="3678" y="4080"/>
                  </a:lnTo>
                  <a:lnTo>
                    <a:pt x="3822" y="3966"/>
                  </a:lnTo>
                  <a:lnTo>
                    <a:pt x="3946" y="3841"/>
                  </a:lnTo>
                  <a:lnTo>
                    <a:pt x="4071" y="3697"/>
                  </a:lnTo>
                  <a:lnTo>
                    <a:pt x="4176" y="3554"/>
                  </a:lnTo>
                  <a:lnTo>
                    <a:pt x="4272" y="3391"/>
                  </a:lnTo>
                  <a:lnTo>
                    <a:pt x="4358" y="3228"/>
                  </a:lnTo>
                  <a:lnTo>
                    <a:pt x="4425" y="3056"/>
                  </a:lnTo>
                  <a:lnTo>
                    <a:pt x="4483" y="2874"/>
                  </a:lnTo>
                  <a:lnTo>
                    <a:pt x="4588" y="2912"/>
                  </a:lnTo>
                  <a:lnTo>
                    <a:pt x="4684" y="2931"/>
                  </a:lnTo>
                  <a:lnTo>
                    <a:pt x="4799" y="2941"/>
                  </a:lnTo>
                  <a:lnTo>
                    <a:pt x="4904" y="2950"/>
                  </a:lnTo>
                  <a:lnTo>
                    <a:pt x="5048" y="2941"/>
                  </a:lnTo>
                  <a:lnTo>
                    <a:pt x="5182" y="2921"/>
                  </a:lnTo>
                  <a:lnTo>
                    <a:pt x="5316" y="2893"/>
                  </a:lnTo>
                  <a:lnTo>
                    <a:pt x="5450" y="2845"/>
                  </a:lnTo>
                  <a:lnTo>
                    <a:pt x="5565" y="2787"/>
                  </a:lnTo>
                  <a:lnTo>
                    <a:pt x="5680" y="2711"/>
                  </a:lnTo>
                  <a:lnTo>
                    <a:pt x="5795" y="2634"/>
                  </a:lnTo>
                  <a:lnTo>
                    <a:pt x="5891" y="2548"/>
                  </a:lnTo>
                  <a:lnTo>
                    <a:pt x="5977" y="2443"/>
                  </a:lnTo>
                  <a:lnTo>
                    <a:pt x="6063" y="2337"/>
                  </a:lnTo>
                  <a:lnTo>
                    <a:pt x="6130" y="2222"/>
                  </a:lnTo>
                  <a:lnTo>
                    <a:pt x="6188" y="2098"/>
                  </a:lnTo>
                  <a:lnTo>
                    <a:pt x="6236" y="1973"/>
                  </a:lnTo>
                  <a:lnTo>
                    <a:pt x="6264" y="1839"/>
                  </a:lnTo>
                  <a:lnTo>
                    <a:pt x="6293" y="1705"/>
                  </a:lnTo>
                  <a:lnTo>
                    <a:pt x="6293" y="1561"/>
                  </a:lnTo>
                  <a:lnTo>
                    <a:pt x="6293" y="1418"/>
                  </a:lnTo>
                  <a:lnTo>
                    <a:pt x="6264" y="1284"/>
                  </a:lnTo>
                  <a:lnTo>
                    <a:pt x="6236" y="1150"/>
                  </a:lnTo>
                  <a:lnTo>
                    <a:pt x="6188" y="1015"/>
                  </a:lnTo>
                  <a:lnTo>
                    <a:pt x="6130" y="901"/>
                  </a:lnTo>
                  <a:lnTo>
                    <a:pt x="6063" y="786"/>
                  </a:lnTo>
                  <a:lnTo>
                    <a:pt x="5977" y="680"/>
                  </a:lnTo>
                  <a:lnTo>
                    <a:pt x="5891" y="575"/>
                  </a:lnTo>
                  <a:lnTo>
                    <a:pt x="5795" y="489"/>
                  </a:lnTo>
                  <a:lnTo>
                    <a:pt x="5680" y="412"/>
                  </a:lnTo>
                  <a:lnTo>
                    <a:pt x="5565" y="335"/>
                  </a:lnTo>
                  <a:lnTo>
                    <a:pt x="5450" y="278"/>
                  </a:lnTo>
                  <a:lnTo>
                    <a:pt x="5316" y="230"/>
                  </a:lnTo>
                  <a:lnTo>
                    <a:pt x="5182" y="201"/>
                  </a:lnTo>
                  <a:lnTo>
                    <a:pt x="5048" y="182"/>
                  </a:lnTo>
                  <a:lnTo>
                    <a:pt x="4904" y="173"/>
                  </a:lnTo>
                  <a:lnTo>
                    <a:pt x="4818" y="173"/>
                  </a:lnTo>
                  <a:lnTo>
                    <a:pt x="4732" y="182"/>
                  </a:lnTo>
                  <a:lnTo>
                    <a:pt x="4569" y="220"/>
                  </a:lnTo>
                  <a:lnTo>
                    <a:pt x="4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5731509" y="2397581"/>
              <a:ext cx="496822" cy="554656"/>
            </a:xfrm>
            <a:custGeom>
              <a:avLst/>
              <a:gdLst/>
              <a:ahLst/>
              <a:cxnLst/>
              <a:rect l="l" t="t" r="r" b="b"/>
              <a:pathLst>
                <a:path w="13994" h="15623" extrusionOk="0">
                  <a:moveTo>
                    <a:pt x="13199" y="1"/>
                  </a:moveTo>
                  <a:lnTo>
                    <a:pt x="13132" y="30"/>
                  </a:lnTo>
                  <a:lnTo>
                    <a:pt x="13103" y="49"/>
                  </a:lnTo>
                  <a:lnTo>
                    <a:pt x="13074" y="68"/>
                  </a:lnTo>
                  <a:lnTo>
                    <a:pt x="13055" y="97"/>
                  </a:lnTo>
                  <a:lnTo>
                    <a:pt x="13036" y="135"/>
                  </a:lnTo>
                  <a:lnTo>
                    <a:pt x="13026" y="173"/>
                  </a:lnTo>
                  <a:lnTo>
                    <a:pt x="13026" y="212"/>
                  </a:lnTo>
                  <a:lnTo>
                    <a:pt x="13017" y="413"/>
                  </a:lnTo>
                  <a:lnTo>
                    <a:pt x="13007" y="614"/>
                  </a:lnTo>
                  <a:lnTo>
                    <a:pt x="12988" y="806"/>
                  </a:lnTo>
                  <a:lnTo>
                    <a:pt x="12969" y="997"/>
                  </a:lnTo>
                  <a:lnTo>
                    <a:pt x="12931" y="1189"/>
                  </a:lnTo>
                  <a:lnTo>
                    <a:pt x="12892" y="1371"/>
                  </a:lnTo>
                  <a:lnTo>
                    <a:pt x="12844" y="1553"/>
                  </a:lnTo>
                  <a:lnTo>
                    <a:pt x="12797" y="1735"/>
                  </a:lnTo>
                  <a:lnTo>
                    <a:pt x="12739" y="1907"/>
                  </a:lnTo>
                  <a:lnTo>
                    <a:pt x="12672" y="2079"/>
                  </a:lnTo>
                  <a:lnTo>
                    <a:pt x="12595" y="2252"/>
                  </a:lnTo>
                  <a:lnTo>
                    <a:pt x="12519" y="2415"/>
                  </a:lnTo>
                  <a:lnTo>
                    <a:pt x="12433" y="2578"/>
                  </a:lnTo>
                  <a:lnTo>
                    <a:pt x="12346" y="2740"/>
                  </a:lnTo>
                  <a:lnTo>
                    <a:pt x="12251" y="2903"/>
                  </a:lnTo>
                  <a:lnTo>
                    <a:pt x="12145" y="3056"/>
                  </a:lnTo>
                  <a:lnTo>
                    <a:pt x="12040" y="3210"/>
                  </a:lnTo>
                  <a:lnTo>
                    <a:pt x="11925" y="3363"/>
                  </a:lnTo>
                  <a:lnTo>
                    <a:pt x="11685" y="3660"/>
                  </a:lnTo>
                  <a:lnTo>
                    <a:pt x="11427" y="3947"/>
                  </a:lnTo>
                  <a:lnTo>
                    <a:pt x="11149" y="4215"/>
                  </a:lnTo>
                  <a:lnTo>
                    <a:pt x="10862" y="4484"/>
                  </a:lnTo>
                  <a:lnTo>
                    <a:pt x="10555" y="4733"/>
                  </a:lnTo>
                  <a:lnTo>
                    <a:pt x="10230" y="4982"/>
                  </a:lnTo>
                  <a:lnTo>
                    <a:pt x="9904" y="5221"/>
                  </a:lnTo>
                  <a:lnTo>
                    <a:pt x="9559" y="5451"/>
                  </a:lnTo>
                  <a:lnTo>
                    <a:pt x="9205" y="5671"/>
                  </a:lnTo>
                  <a:lnTo>
                    <a:pt x="8841" y="5882"/>
                  </a:lnTo>
                  <a:lnTo>
                    <a:pt x="8477" y="6083"/>
                  </a:lnTo>
                  <a:lnTo>
                    <a:pt x="8094" y="6284"/>
                  </a:lnTo>
                  <a:lnTo>
                    <a:pt x="7720" y="6466"/>
                  </a:lnTo>
                  <a:lnTo>
                    <a:pt x="7337" y="6648"/>
                  </a:lnTo>
                  <a:lnTo>
                    <a:pt x="6944" y="6821"/>
                  </a:lnTo>
                  <a:lnTo>
                    <a:pt x="6561" y="6993"/>
                  </a:lnTo>
                  <a:lnTo>
                    <a:pt x="6178" y="7156"/>
                  </a:lnTo>
                  <a:lnTo>
                    <a:pt x="5402" y="7462"/>
                  </a:lnTo>
                  <a:lnTo>
                    <a:pt x="4655" y="7740"/>
                  </a:lnTo>
                  <a:lnTo>
                    <a:pt x="3937" y="8008"/>
                  </a:lnTo>
                  <a:lnTo>
                    <a:pt x="3554" y="8152"/>
                  </a:lnTo>
                  <a:lnTo>
                    <a:pt x="3199" y="8315"/>
                  </a:lnTo>
                  <a:lnTo>
                    <a:pt x="2874" y="8487"/>
                  </a:lnTo>
                  <a:lnTo>
                    <a:pt x="2567" y="8669"/>
                  </a:lnTo>
                  <a:lnTo>
                    <a:pt x="2280" y="8870"/>
                  </a:lnTo>
                  <a:lnTo>
                    <a:pt x="2012" y="9081"/>
                  </a:lnTo>
                  <a:lnTo>
                    <a:pt x="1772" y="9292"/>
                  </a:lnTo>
                  <a:lnTo>
                    <a:pt x="1542" y="9522"/>
                  </a:lnTo>
                  <a:lnTo>
                    <a:pt x="1332" y="9752"/>
                  </a:lnTo>
                  <a:lnTo>
                    <a:pt x="1150" y="9991"/>
                  </a:lnTo>
                  <a:lnTo>
                    <a:pt x="977" y="10240"/>
                  </a:lnTo>
                  <a:lnTo>
                    <a:pt x="824" y="10499"/>
                  </a:lnTo>
                  <a:lnTo>
                    <a:pt x="680" y="10757"/>
                  </a:lnTo>
                  <a:lnTo>
                    <a:pt x="556" y="11016"/>
                  </a:lnTo>
                  <a:lnTo>
                    <a:pt x="450" y="11284"/>
                  </a:lnTo>
                  <a:lnTo>
                    <a:pt x="355" y="11552"/>
                  </a:lnTo>
                  <a:lnTo>
                    <a:pt x="278" y="11820"/>
                  </a:lnTo>
                  <a:lnTo>
                    <a:pt x="201" y="12089"/>
                  </a:lnTo>
                  <a:lnTo>
                    <a:pt x="144" y="12357"/>
                  </a:lnTo>
                  <a:lnTo>
                    <a:pt x="96" y="12625"/>
                  </a:lnTo>
                  <a:lnTo>
                    <a:pt x="58" y="12884"/>
                  </a:lnTo>
                  <a:lnTo>
                    <a:pt x="38" y="13152"/>
                  </a:lnTo>
                  <a:lnTo>
                    <a:pt x="19" y="13410"/>
                  </a:lnTo>
                  <a:lnTo>
                    <a:pt x="0" y="13669"/>
                  </a:lnTo>
                  <a:lnTo>
                    <a:pt x="0" y="13918"/>
                  </a:lnTo>
                  <a:lnTo>
                    <a:pt x="0" y="14157"/>
                  </a:lnTo>
                  <a:lnTo>
                    <a:pt x="29" y="14627"/>
                  </a:lnTo>
                  <a:lnTo>
                    <a:pt x="67" y="15058"/>
                  </a:lnTo>
                  <a:lnTo>
                    <a:pt x="115" y="15450"/>
                  </a:lnTo>
                  <a:lnTo>
                    <a:pt x="125" y="15489"/>
                  </a:lnTo>
                  <a:lnTo>
                    <a:pt x="144" y="15527"/>
                  </a:lnTo>
                  <a:lnTo>
                    <a:pt x="163" y="15556"/>
                  </a:lnTo>
                  <a:lnTo>
                    <a:pt x="192" y="15575"/>
                  </a:lnTo>
                  <a:lnTo>
                    <a:pt x="220" y="15594"/>
                  </a:lnTo>
                  <a:lnTo>
                    <a:pt x="249" y="15613"/>
                  </a:lnTo>
                  <a:lnTo>
                    <a:pt x="316" y="15623"/>
                  </a:lnTo>
                  <a:lnTo>
                    <a:pt x="383" y="15613"/>
                  </a:lnTo>
                  <a:lnTo>
                    <a:pt x="422" y="15604"/>
                  </a:lnTo>
                  <a:lnTo>
                    <a:pt x="450" y="15585"/>
                  </a:lnTo>
                  <a:lnTo>
                    <a:pt x="479" y="15565"/>
                  </a:lnTo>
                  <a:lnTo>
                    <a:pt x="498" y="15537"/>
                  </a:lnTo>
                  <a:lnTo>
                    <a:pt x="517" y="15498"/>
                  </a:lnTo>
                  <a:lnTo>
                    <a:pt x="537" y="15460"/>
                  </a:lnTo>
                  <a:lnTo>
                    <a:pt x="575" y="15288"/>
                  </a:lnTo>
                  <a:lnTo>
                    <a:pt x="632" y="15125"/>
                  </a:lnTo>
                  <a:lnTo>
                    <a:pt x="680" y="14962"/>
                  </a:lnTo>
                  <a:lnTo>
                    <a:pt x="738" y="14818"/>
                  </a:lnTo>
                  <a:lnTo>
                    <a:pt x="805" y="14675"/>
                  </a:lnTo>
                  <a:lnTo>
                    <a:pt x="872" y="14531"/>
                  </a:lnTo>
                  <a:lnTo>
                    <a:pt x="939" y="14406"/>
                  </a:lnTo>
                  <a:lnTo>
                    <a:pt x="1015" y="14272"/>
                  </a:lnTo>
                  <a:lnTo>
                    <a:pt x="1092" y="14157"/>
                  </a:lnTo>
                  <a:lnTo>
                    <a:pt x="1178" y="14043"/>
                  </a:lnTo>
                  <a:lnTo>
                    <a:pt x="1264" y="13928"/>
                  </a:lnTo>
                  <a:lnTo>
                    <a:pt x="1351" y="13822"/>
                  </a:lnTo>
                  <a:lnTo>
                    <a:pt x="1446" y="13717"/>
                  </a:lnTo>
                  <a:lnTo>
                    <a:pt x="1542" y="13621"/>
                  </a:lnTo>
                  <a:lnTo>
                    <a:pt x="1753" y="13439"/>
                  </a:lnTo>
                  <a:lnTo>
                    <a:pt x="1973" y="13276"/>
                  </a:lnTo>
                  <a:lnTo>
                    <a:pt x="2213" y="13123"/>
                  </a:lnTo>
                  <a:lnTo>
                    <a:pt x="2462" y="12979"/>
                  </a:lnTo>
                  <a:lnTo>
                    <a:pt x="2730" y="12836"/>
                  </a:lnTo>
                  <a:lnTo>
                    <a:pt x="3017" y="12711"/>
                  </a:lnTo>
                  <a:lnTo>
                    <a:pt x="3305" y="12587"/>
                  </a:lnTo>
                  <a:lnTo>
                    <a:pt x="3621" y="12472"/>
                  </a:lnTo>
                  <a:lnTo>
                    <a:pt x="3937" y="12357"/>
                  </a:lnTo>
                  <a:lnTo>
                    <a:pt x="4626" y="12117"/>
                  </a:lnTo>
                  <a:lnTo>
                    <a:pt x="5354" y="11868"/>
                  </a:lnTo>
                  <a:lnTo>
                    <a:pt x="6140" y="11591"/>
                  </a:lnTo>
                  <a:lnTo>
                    <a:pt x="6542" y="11437"/>
                  </a:lnTo>
                  <a:lnTo>
                    <a:pt x="6963" y="11274"/>
                  </a:lnTo>
                  <a:lnTo>
                    <a:pt x="7394" y="11092"/>
                  </a:lnTo>
                  <a:lnTo>
                    <a:pt x="7835" y="10891"/>
                  </a:lnTo>
                  <a:lnTo>
                    <a:pt x="8285" y="10671"/>
                  </a:lnTo>
                  <a:lnTo>
                    <a:pt x="8745" y="10441"/>
                  </a:lnTo>
                  <a:lnTo>
                    <a:pt x="9224" y="10183"/>
                  </a:lnTo>
                  <a:lnTo>
                    <a:pt x="9703" y="9895"/>
                  </a:lnTo>
                  <a:lnTo>
                    <a:pt x="10191" y="9589"/>
                  </a:lnTo>
                  <a:lnTo>
                    <a:pt x="10699" y="9263"/>
                  </a:lnTo>
                  <a:lnTo>
                    <a:pt x="11072" y="8985"/>
                  </a:lnTo>
                  <a:lnTo>
                    <a:pt x="11427" y="8708"/>
                  </a:lnTo>
                  <a:lnTo>
                    <a:pt x="11743" y="8420"/>
                  </a:lnTo>
                  <a:lnTo>
                    <a:pt x="12040" y="8133"/>
                  </a:lnTo>
                  <a:lnTo>
                    <a:pt x="12318" y="7836"/>
                  </a:lnTo>
                  <a:lnTo>
                    <a:pt x="12567" y="7529"/>
                  </a:lnTo>
                  <a:lnTo>
                    <a:pt x="12787" y="7223"/>
                  </a:lnTo>
                  <a:lnTo>
                    <a:pt x="12988" y="6916"/>
                  </a:lnTo>
                  <a:lnTo>
                    <a:pt x="13170" y="6610"/>
                  </a:lnTo>
                  <a:lnTo>
                    <a:pt x="13333" y="6294"/>
                  </a:lnTo>
                  <a:lnTo>
                    <a:pt x="13477" y="5987"/>
                  </a:lnTo>
                  <a:lnTo>
                    <a:pt x="13591" y="5671"/>
                  </a:lnTo>
                  <a:lnTo>
                    <a:pt x="13697" y="5355"/>
                  </a:lnTo>
                  <a:lnTo>
                    <a:pt x="13783" y="5039"/>
                  </a:lnTo>
                  <a:lnTo>
                    <a:pt x="13860" y="4733"/>
                  </a:lnTo>
                  <a:lnTo>
                    <a:pt x="13908" y="4417"/>
                  </a:lnTo>
                  <a:lnTo>
                    <a:pt x="13955" y="4110"/>
                  </a:lnTo>
                  <a:lnTo>
                    <a:pt x="13975" y="3804"/>
                  </a:lnTo>
                  <a:lnTo>
                    <a:pt x="13994" y="3497"/>
                  </a:lnTo>
                  <a:lnTo>
                    <a:pt x="13994" y="3200"/>
                  </a:lnTo>
                  <a:lnTo>
                    <a:pt x="13984" y="2913"/>
                  </a:lnTo>
                  <a:lnTo>
                    <a:pt x="13965" y="2616"/>
                  </a:lnTo>
                  <a:lnTo>
                    <a:pt x="13946" y="2338"/>
                  </a:lnTo>
                  <a:lnTo>
                    <a:pt x="13908" y="2060"/>
                  </a:lnTo>
                  <a:lnTo>
                    <a:pt x="13860" y="1792"/>
                  </a:lnTo>
                  <a:lnTo>
                    <a:pt x="13812" y="1524"/>
                  </a:lnTo>
                  <a:lnTo>
                    <a:pt x="13754" y="1275"/>
                  </a:lnTo>
                  <a:lnTo>
                    <a:pt x="13697" y="1026"/>
                  </a:lnTo>
                  <a:lnTo>
                    <a:pt x="13572" y="566"/>
                  </a:lnTo>
                  <a:lnTo>
                    <a:pt x="13429" y="145"/>
                  </a:lnTo>
                  <a:lnTo>
                    <a:pt x="13410" y="106"/>
                  </a:lnTo>
                  <a:lnTo>
                    <a:pt x="13390" y="68"/>
                  </a:lnTo>
                  <a:lnTo>
                    <a:pt x="13362" y="39"/>
                  </a:lnTo>
                  <a:lnTo>
                    <a:pt x="13333" y="20"/>
                  </a:lnTo>
                  <a:lnTo>
                    <a:pt x="13304" y="11"/>
                  </a:lnTo>
                  <a:lnTo>
                    <a:pt x="13266"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4470322" y="2242866"/>
              <a:ext cx="75159" cy="86768"/>
            </a:xfrm>
            <a:custGeom>
              <a:avLst/>
              <a:gdLst/>
              <a:ahLst/>
              <a:cxnLst/>
              <a:rect l="l" t="t" r="r" b="b"/>
              <a:pathLst>
                <a:path w="2117" h="2444" extrusionOk="0">
                  <a:moveTo>
                    <a:pt x="1226" y="154"/>
                  </a:moveTo>
                  <a:lnTo>
                    <a:pt x="1303" y="164"/>
                  </a:lnTo>
                  <a:lnTo>
                    <a:pt x="1370" y="173"/>
                  </a:lnTo>
                  <a:lnTo>
                    <a:pt x="1446" y="193"/>
                  </a:lnTo>
                  <a:lnTo>
                    <a:pt x="1513" y="221"/>
                  </a:lnTo>
                  <a:lnTo>
                    <a:pt x="1590" y="260"/>
                  </a:lnTo>
                  <a:lnTo>
                    <a:pt x="1657" y="307"/>
                  </a:lnTo>
                  <a:lnTo>
                    <a:pt x="1715" y="355"/>
                  </a:lnTo>
                  <a:lnTo>
                    <a:pt x="1772" y="422"/>
                  </a:lnTo>
                  <a:lnTo>
                    <a:pt x="1820" y="499"/>
                  </a:lnTo>
                  <a:lnTo>
                    <a:pt x="1868" y="576"/>
                  </a:lnTo>
                  <a:lnTo>
                    <a:pt x="1897" y="652"/>
                  </a:lnTo>
                  <a:lnTo>
                    <a:pt x="1925" y="748"/>
                  </a:lnTo>
                  <a:lnTo>
                    <a:pt x="1954" y="844"/>
                  </a:lnTo>
                  <a:lnTo>
                    <a:pt x="1964" y="949"/>
                  </a:lnTo>
                  <a:lnTo>
                    <a:pt x="1964" y="1055"/>
                  </a:lnTo>
                  <a:lnTo>
                    <a:pt x="1954" y="1160"/>
                  </a:lnTo>
                  <a:lnTo>
                    <a:pt x="1944" y="1265"/>
                  </a:lnTo>
                  <a:lnTo>
                    <a:pt x="1916" y="1371"/>
                  </a:lnTo>
                  <a:lnTo>
                    <a:pt x="1887" y="1476"/>
                  </a:lnTo>
                  <a:lnTo>
                    <a:pt x="1839" y="1572"/>
                  </a:lnTo>
                  <a:lnTo>
                    <a:pt x="1762" y="1725"/>
                  </a:lnTo>
                  <a:lnTo>
                    <a:pt x="1667" y="1869"/>
                  </a:lnTo>
                  <a:lnTo>
                    <a:pt x="1561" y="1984"/>
                  </a:lnTo>
                  <a:lnTo>
                    <a:pt x="1437" y="2089"/>
                  </a:lnTo>
                  <a:lnTo>
                    <a:pt x="1312" y="2175"/>
                  </a:lnTo>
                  <a:lnTo>
                    <a:pt x="1169" y="2233"/>
                  </a:lnTo>
                  <a:lnTo>
                    <a:pt x="1102" y="2261"/>
                  </a:lnTo>
                  <a:lnTo>
                    <a:pt x="1034" y="2271"/>
                  </a:lnTo>
                  <a:lnTo>
                    <a:pt x="958" y="2281"/>
                  </a:lnTo>
                  <a:lnTo>
                    <a:pt x="891" y="2290"/>
                  </a:lnTo>
                  <a:lnTo>
                    <a:pt x="814" y="2281"/>
                  </a:lnTo>
                  <a:lnTo>
                    <a:pt x="747" y="2271"/>
                  </a:lnTo>
                  <a:lnTo>
                    <a:pt x="671" y="2252"/>
                  </a:lnTo>
                  <a:lnTo>
                    <a:pt x="603" y="2223"/>
                  </a:lnTo>
                  <a:lnTo>
                    <a:pt x="536" y="2185"/>
                  </a:lnTo>
                  <a:lnTo>
                    <a:pt x="460" y="2137"/>
                  </a:lnTo>
                  <a:lnTo>
                    <a:pt x="402" y="2079"/>
                  </a:lnTo>
                  <a:lnTo>
                    <a:pt x="345" y="2022"/>
                  </a:lnTo>
                  <a:lnTo>
                    <a:pt x="297" y="1945"/>
                  </a:lnTo>
                  <a:lnTo>
                    <a:pt x="249" y="1869"/>
                  </a:lnTo>
                  <a:lnTo>
                    <a:pt x="220" y="1782"/>
                  </a:lnTo>
                  <a:lnTo>
                    <a:pt x="192" y="1696"/>
                  </a:lnTo>
                  <a:lnTo>
                    <a:pt x="163" y="1601"/>
                  </a:lnTo>
                  <a:lnTo>
                    <a:pt x="153" y="1495"/>
                  </a:lnTo>
                  <a:lnTo>
                    <a:pt x="153" y="1390"/>
                  </a:lnTo>
                  <a:lnTo>
                    <a:pt x="163" y="1284"/>
                  </a:lnTo>
                  <a:lnTo>
                    <a:pt x="172" y="1179"/>
                  </a:lnTo>
                  <a:lnTo>
                    <a:pt x="201" y="1074"/>
                  </a:lnTo>
                  <a:lnTo>
                    <a:pt x="230" y="968"/>
                  </a:lnTo>
                  <a:lnTo>
                    <a:pt x="278" y="863"/>
                  </a:lnTo>
                  <a:lnTo>
                    <a:pt x="354" y="719"/>
                  </a:lnTo>
                  <a:lnTo>
                    <a:pt x="450" y="576"/>
                  </a:lnTo>
                  <a:lnTo>
                    <a:pt x="556" y="461"/>
                  </a:lnTo>
                  <a:lnTo>
                    <a:pt x="680" y="355"/>
                  </a:lnTo>
                  <a:lnTo>
                    <a:pt x="814" y="269"/>
                  </a:lnTo>
                  <a:lnTo>
                    <a:pt x="948" y="212"/>
                  </a:lnTo>
                  <a:lnTo>
                    <a:pt x="1015" y="183"/>
                  </a:lnTo>
                  <a:lnTo>
                    <a:pt x="1082" y="173"/>
                  </a:lnTo>
                  <a:lnTo>
                    <a:pt x="1159" y="164"/>
                  </a:lnTo>
                  <a:lnTo>
                    <a:pt x="1226" y="154"/>
                  </a:lnTo>
                  <a:close/>
                  <a:moveTo>
                    <a:pt x="1226" y="1"/>
                  </a:moveTo>
                  <a:lnTo>
                    <a:pt x="1149" y="11"/>
                  </a:lnTo>
                  <a:lnTo>
                    <a:pt x="1063" y="20"/>
                  </a:lnTo>
                  <a:lnTo>
                    <a:pt x="987" y="39"/>
                  </a:lnTo>
                  <a:lnTo>
                    <a:pt x="910" y="58"/>
                  </a:lnTo>
                  <a:lnTo>
                    <a:pt x="833" y="87"/>
                  </a:lnTo>
                  <a:lnTo>
                    <a:pt x="757" y="125"/>
                  </a:lnTo>
                  <a:lnTo>
                    <a:pt x="680" y="173"/>
                  </a:lnTo>
                  <a:lnTo>
                    <a:pt x="603" y="221"/>
                  </a:lnTo>
                  <a:lnTo>
                    <a:pt x="536" y="279"/>
                  </a:lnTo>
                  <a:lnTo>
                    <a:pt x="469" y="336"/>
                  </a:lnTo>
                  <a:lnTo>
                    <a:pt x="402" y="403"/>
                  </a:lnTo>
                  <a:lnTo>
                    <a:pt x="335" y="470"/>
                  </a:lnTo>
                  <a:lnTo>
                    <a:pt x="278" y="547"/>
                  </a:lnTo>
                  <a:lnTo>
                    <a:pt x="230" y="633"/>
                  </a:lnTo>
                  <a:lnTo>
                    <a:pt x="182" y="710"/>
                  </a:lnTo>
                  <a:lnTo>
                    <a:pt x="134" y="806"/>
                  </a:lnTo>
                  <a:lnTo>
                    <a:pt x="86" y="920"/>
                  </a:lnTo>
                  <a:lnTo>
                    <a:pt x="48" y="1045"/>
                  </a:lnTo>
                  <a:lnTo>
                    <a:pt x="19" y="1160"/>
                  </a:lnTo>
                  <a:lnTo>
                    <a:pt x="10" y="1284"/>
                  </a:lnTo>
                  <a:lnTo>
                    <a:pt x="0" y="1399"/>
                  </a:lnTo>
                  <a:lnTo>
                    <a:pt x="0" y="1514"/>
                  </a:lnTo>
                  <a:lnTo>
                    <a:pt x="19" y="1629"/>
                  </a:lnTo>
                  <a:lnTo>
                    <a:pt x="38" y="1735"/>
                  </a:lnTo>
                  <a:lnTo>
                    <a:pt x="77" y="1840"/>
                  </a:lnTo>
                  <a:lnTo>
                    <a:pt x="115" y="1936"/>
                  </a:lnTo>
                  <a:lnTo>
                    <a:pt x="163" y="2032"/>
                  </a:lnTo>
                  <a:lnTo>
                    <a:pt x="220" y="2108"/>
                  </a:lnTo>
                  <a:lnTo>
                    <a:pt x="287" y="2194"/>
                  </a:lnTo>
                  <a:lnTo>
                    <a:pt x="364" y="2261"/>
                  </a:lnTo>
                  <a:lnTo>
                    <a:pt x="450" y="2319"/>
                  </a:lnTo>
                  <a:lnTo>
                    <a:pt x="546" y="2367"/>
                  </a:lnTo>
                  <a:lnTo>
                    <a:pt x="632" y="2395"/>
                  </a:lnTo>
                  <a:lnTo>
                    <a:pt x="718" y="2424"/>
                  </a:lnTo>
                  <a:lnTo>
                    <a:pt x="805" y="2434"/>
                  </a:lnTo>
                  <a:lnTo>
                    <a:pt x="891" y="2443"/>
                  </a:lnTo>
                  <a:lnTo>
                    <a:pt x="967" y="2434"/>
                  </a:lnTo>
                  <a:lnTo>
                    <a:pt x="1054" y="2424"/>
                  </a:lnTo>
                  <a:lnTo>
                    <a:pt x="1130" y="2405"/>
                  </a:lnTo>
                  <a:lnTo>
                    <a:pt x="1207" y="2386"/>
                  </a:lnTo>
                  <a:lnTo>
                    <a:pt x="1293" y="2357"/>
                  </a:lnTo>
                  <a:lnTo>
                    <a:pt x="1370" y="2319"/>
                  </a:lnTo>
                  <a:lnTo>
                    <a:pt x="1437" y="2271"/>
                  </a:lnTo>
                  <a:lnTo>
                    <a:pt x="1513" y="2223"/>
                  </a:lnTo>
                  <a:lnTo>
                    <a:pt x="1580" y="2166"/>
                  </a:lnTo>
                  <a:lnTo>
                    <a:pt x="1647" y="2108"/>
                  </a:lnTo>
                  <a:lnTo>
                    <a:pt x="1715" y="2041"/>
                  </a:lnTo>
                  <a:lnTo>
                    <a:pt x="1782" y="1974"/>
                  </a:lnTo>
                  <a:lnTo>
                    <a:pt x="1839" y="1897"/>
                  </a:lnTo>
                  <a:lnTo>
                    <a:pt x="1887" y="1811"/>
                  </a:lnTo>
                  <a:lnTo>
                    <a:pt x="1935" y="1725"/>
                  </a:lnTo>
                  <a:lnTo>
                    <a:pt x="1983" y="1639"/>
                  </a:lnTo>
                  <a:lnTo>
                    <a:pt x="2031" y="1524"/>
                  </a:lnTo>
                  <a:lnTo>
                    <a:pt x="2069" y="1399"/>
                  </a:lnTo>
                  <a:lnTo>
                    <a:pt x="2098" y="1284"/>
                  </a:lnTo>
                  <a:lnTo>
                    <a:pt x="2107" y="1160"/>
                  </a:lnTo>
                  <a:lnTo>
                    <a:pt x="2117" y="1045"/>
                  </a:lnTo>
                  <a:lnTo>
                    <a:pt x="2117" y="930"/>
                  </a:lnTo>
                  <a:lnTo>
                    <a:pt x="2098" y="815"/>
                  </a:lnTo>
                  <a:lnTo>
                    <a:pt x="2078" y="710"/>
                  </a:lnTo>
                  <a:lnTo>
                    <a:pt x="2040" y="604"/>
                  </a:lnTo>
                  <a:lnTo>
                    <a:pt x="2002" y="509"/>
                  </a:lnTo>
                  <a:lnTo>
                    <a:pt x="1954" y="413"/>
                  </a:lnTo>
                  <a:lnTo>
                    <a:pt x="1897" y="327"/>
                  </a:lnTo>
                  <a:lnTo>
                    <a:pt x="1829" y="250"/>
                  </a:lnTo>
                  <a:lnTo>
                    <a:pt x="1753" y="183"/>
                  </a:lnTo>
                  <a:lnTo>
                    <a:pt x="1667" y="125"/>
                  </a:lnTo>
                  <a:lnTo>
                    <a:pt x="1571" y="78"/>
                  </a:lnTo>
                  <a:lnTo>
                    <a:pt x="1494" y="49"/>
                  </a:lnTo>
                  <a:lnTo>
                    <a:pt x="1408" y="20"/>
                  </a:lnTo>
                  <a:lnTo>
                    <a:pt x="1312" y="11"/>
                  </a:lnTo>
                  <a:lnTo>
                    <a:pt x="12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4475754" y="2242866"/>
              <a:ext cx="64295" cy="81336"/>
            </a:xfrm>
            <a:custGeom>
              <a:avLst/>
              <a:gdLst/>
              <a:ahLst/>
              <a:cxnLst/>
              <a:rect l="l" t="t" r="r" b="b"/>
              <a:pathLst>
                <a:path w="1811" h="2291" fill="none" extrusionOk="0">
                  <a:moveTo>
                    <a:pt x="1073" y="1"/>
                  </a:moveTo>
                  <a:lnTo>
                    <a:pt x="1073" y="154"/>
                  </a:lnTo>
                  <a:lnTo>
                    <a:pt x="1073" y="154"/>
                  </a:lnTo>
                  <a:lnTo>
                    <a:pt x="1150" y="164"/>
                  </a:lnTo>
                  <a:lnTo>
                    <a:pt x="1217" y="173"/>
                  </a:lnTo>
                  <a:lnTo>
                    <a:pt x="1293" y="193"/>
                  </a:lnTo>
                  <a:lnTo>
                    <a:pt x="1360" y="221"/>
                  </a:lnTo>
                  <a:lnTo>
                    <a:pt x="1360" y="221"/>
                  </a:lnTo>
                  <a:lnTo>
                    <a:pt x="1437" y="260"/>
                  </a:lnTo>
                  <a:lnTo>
                    <a:pt x="1504" y="307"/>
                  </a:lnTo>
                  <a:lnTo>
                    <a:pt x="1562" y="355"/>
                  </a:lnTo>
                  <a:lnTo>
                    <a:pt x="1619" y="422"/>
                  </a:lnTo>
                  <a:lnTo>
                    <a:pt x="1667" y="499"/>
                  </a:lnTo>
                  <a:lnTo>
                    <a:pt x="1715" y="576"/>
                  </a:lnTo>
                  <a:lnTo>
                    <a:pt x="1744" y="652"/>
                  </a:lnTo>
                  <a:lnTo>
                    <a:pt x="1772" y="748"/>
                  </a:lnTo>
                  <a:lnTo>
                    <a:pt x="1772" y="748"/>
                  </a:lnTo>
                  <a:lnTo>
                    <a:pt x="1801" y="844"/>
                  </a:lnTo>
                  <a:lnTo>
                    <a:pt x="1811" y="949"/>
                  </a:lnTo>
                  <a:lnTo>
                    <a:pt x="1811" y="1055"/>
                  </a:lnTo>
                  <a:lnTo>
                    <a:pt x="1801" y="1160"/>
                  </a:lnTo>
                  <a:lnTo>
                    <a:pt x="1791" y="1265"/>
                  </a:lnTo>
                  <a:lnTo>
                    <a:pt x="1763" y="1371"/>
                  </a:lnTo>
                  <a:lnTo>
                    <a:pt x="1734" y="1476"/>
                  </a:lnTo>
                  <a:lnTo>
                    <a:pt x="1686" y="1572"/>
                  </a:lnTo>
                  <a:lnTo>
                    <a:pt x="1686" y="1572"/>
                  </a:lnTo>
                  <a:lnTo>
                    <a:pt x="1609" y="1725"/>
                  </a:lnTo>
                  <a:lnTo>
                    <a:pt x="1514" y="1869"/>
                  </a:lnTo>
                  <a:lnTo>
                    <a:pt x="1408" y="1984"/>
                  </a:lnTo>
                  <a:lnTo>
                    <a:pt x="1284" y="2089"/>
                  </a:lnTo>
                  <a:lnTo>
                    <a:pt x="1159" y="2175"/>
                  </a:lnTo>
                  <a:lnTo>
                    <a:pt x="1016" y="2233"/>
                  </a:lnTo>
                  <a:lnTo>
                    <a:pt x="949" y="2261"/>
                  </a:lnTo>
                  <a:lnTo>
                    <a:pt x="881" y="2271"/>
                  </a:lnTo>
                  <a:lnTo>
                    <a:pt x="805" y="2281"/>
                  </a:lnTo>
                  <a:lnTo>
                    <a:pt x="738" y="2290"/>
                  </a:lnTo>
                  <a:lnTo>
                    <a:pt x="738" y="2290"/>
                  </a:lnTo>
                  <a:lnTo>
                    <a:pt x="661" y="2281"/>
                  </a:lnTo>
                  <a:lnTo>
                    <a:pt x="594" y="2271"/>
                  </a:lnTo>
                  <a:lnTo>
                    <a:pt x="518" y="2252"/>
                  </a:lnTo>
                  <a:lnTo>
                    <a:pt x="450" y="2223"/>
                  </a:lnTo>
                  <a:lnTo>
                    <a:pt x="450" y="2223"/>
                  </a:lnTo>
                  <a:lnTo>
                    <a:pt x="383" y="2185"/>
                  </a:lnTo>
                  <a:lnTo>
                    <a:pt x="307" y="2137"/>
                  </a:lnTo>
                  <a:lnTo>
                    <a:pt x="249" y="2079"/>
                  </a:lnTo>
                  <a:lnTo>
                    <a:pt x="192" y="2022"/>
                  </a:lnTo>
                  <a:lnTo>
                    <a:pt x="144" y="1945"/>
                  </a:lnTo>
                  <a:lnTo>
                    <a:pt x="96" y="1869"/>
                  </a:lnTo>
                  <a:lnTo>
                    <a:pt x="67" y="1782"/>
                  </a:lnTo>
                  <a:lnTo>
                    <a:pt x="39" y="1696"/>
                  </a:lnTo>
                  <a:lnTo>
                    <a:pt x="39" y="1696"/>
                  </a:lnTo>
                  <a:lnTo>
                    <a:pt x="10" y="1601"/>
                  </a:lnTo>
                  <a:lnTo>
                    <a:pt x="0" y="1495"/>
                  </a:lnTo>
                  <a:lnTo>
                    <a:pt x="0" y="1390"/>
                  </a:lnTo>
                  <a:lnTo>
                    <a:pt x="10" y="1284"/>
                  </a:lnTo>
                  <a:lnTo>
                    <a:pt x="19" y="1179"/>
                  </a:lnTo>
                  <a:lnTo>
                    <a:pt x="48" y="1074"/>
                  </a:lnTo>
                  <a:lnTo>
                    <a:pt x="77" y="968"/>
                  </a:lnTo>
                  <a:lnTo>
                    <a:pt x="125" y="863"/>
                  </a:lnTo>
                  <a:lnTo>
                    <a:pt x="125" y="863"/>
                  </a:lnTo>
                  <a:lnTo>
                    <a:pt x="201" y="719"/>
                  </a:lnTo>
                  <a:lnTo>
                    <a:pt x="297" y="576"/>
                  </a:lnTo>
                  <a:lnTo>
                    <a:pt x="403" y="461"/>
                  </a:lnTo>
                  <a:lnTo>
                    <a:pt x="527" y="355"/>
                  </a:lnTo>
                  <a:lnTo>
                    <a:pt x="661" y="269"/>
                  </a:lnTo>
                  <a:lnTo>
                    <a:pt x="795" y="212"/>
                  </a:lnTo>
                  <a:lnTo>
                    <a:pt x="862" y="183"/>
                  </a:lnTo>
                  <a:lnTo>
                    <a:pt x="929" y="173"/>
                  </a:lnTo>
                  <a:lnTo>
                    <a:pt x="1006" y="164"/>
                  </a:lnTo>
                  <a:lnTo>
                    <a:pt x="1073" y="154"/>
                  </a:lnTo>
                  <a:lnTo>
                    <a:pt x="107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4406384" y="2223517"/>
              <a:ext cx="77218" cy="52721"/>
            </a:xfrm>
            <a:custGeom>
              <a:avLst/>
              <a:gdLst/>
              <a:ahLst/>
              <a:cxnLst/>
              <a:rect l="l" t="t" r="r" b="b"/>
              <a:pathLst>
                <a:path w="2175" h="1485" extrusionOk="0">
                  <a:moveTo>
                    <a:pt x="67" y="0"/>
                  </a:moveTo>
                  <a:lnTo>
                    <a:pt x="0" y="125"/>
                  </a:lnTo>
                  <a:lnTo>
                    <a:pt x="1916" y="1485"/>
                  </a:lnTo>
                  <a:lnTo>
                    <a:pt x="2175" y="1054"/>
                  </a:lnTo>
                  <a:lnTo>
                    <a:pt x="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a:off x="3584526" y="2124539"/>
              <a:ext cx="794368" cy="951147"/>
            </a:xfrm>
            <a:custGeom>
              <a:avLst/>
              <a:gdLst/>
              <a:ahLst/>
              <a:cxnLst/>
              <a:rect l="l" t="t" r="r" b="b"/>
              <a:pathLst>
                <a:path w="22375" h="26791" extrusionOk="0">
                  <a:moveTo>
                    <a:pt x="13984" y="1"/>
                  </a:moveTo>
                  <a:lnTo>
                    <a:pt x="13572" y="20"/>
                  </a:lnTo>
                  <a:lnTo>
                    <a:pt x="13362" y="30"/>
                  </a:lnTo>
                  <a:lnTo>
                    <a:pt x="13151" y="49"/>
                  </a:lnTo>
                  <a:lnTo>
                    <a:pt x="12940" y="77"/>
                  </a:lnTo>
                  <a:lnTo>
                    <a:pt x="12739" y="106"/>
                  </a:lnTo>
                  <a:lnTo>
                    <a:pt x="12528" y="154"/>
                  </a:lnTo>
                  <a:lnTo>
                    <a:pt x="12318" y="192"/>
                  </a:lnTo>
                  <a:lnTo>
                    <a:pt x="12116" y="250"/>
                  </a:lnTo>
                  <a:lnTo>
                    <a:pt x="11906" y="307"/>
                  </a:lnTo>
                  <a:lnTo>
                    <a:pt x="11705" y="384"/>
                  </a:lnTo>
                  <a:lnTo>
                    <a:pt x="11513" y="461"/>
                  </a:lnTo>
                  <a:lnTo>
                    <a:pt x="11312" y="547"/>
                  </a:lnTo>
                  <a:lnTo>
                    <a:pt x="11120" y="643"/>
                  </a:lnTo>
                  <a:lnTo>
                    <a:pt x="10938" y="748"/>
                  </a:lnTo>
                  <a:lnTo>
                    <a:pt x="10747" y="863"/>
                  </a:lnTo>
                  <a:lnTo>
                    <a:pt x="10574" y="987"/>
                  </a:lnTo>
                  <a:lnTo>
                    <a:pt x="10402" y="1121"/>
                  </a:lnTo>
                  <a:lnTo>
                    <a:pt x="10230" y="1265"/>
                  </a:lnTo>
                  <a:lnTo>
                    <a:pt x="10067" y="1418"/>
                  </a:lnTo>
                  <a:lnTo>
                    <a:pt x="9913" y="1591"/>
                  </a:lnTo>
                  <a:lnTo>
                    <a:pt x="9770" y="1773"/>
                  </a:lnTo>
                  <a:lnTo>
                    <a:pt x="9626" y="1964"/>
                  </a:lnTo>
                  <a:lnTo>
                    <a:pt x="9492" y="2165"/>
                  </a:lnTo>
                  <a:lnTo>
                    <a:pt x="9367" y="2386"/>
                  </a:lnTo>
                  <a:lnTo>
                    <a:pt x="9253" y="2616"/>
                  </a:lnTo>
                  <a:lnTo>
                    <a:pt x="9147" y="2855"/>
                  </a:lnTo>
                  <a:lnTo>
                    <a:pt x="9042" y="3114"/>
                  </a:lnTo>
                  <a:lnTo>
                    <a:pt x="8956" y="3382"/>
                  </a:lnTo>
                  <a:lnTo>
                    <a:pt x="8879" y="3669"/>
                  </a:lnTo>
                  <a:lnTo>
                    <a:pt x="8812" y="3966"/>
                  </a:lnTo>
                  <a:lnTo>
                    <a:pt x="8754" y="4282"/>
                  </a:lnTo>
                  <a:lnTo>
                    <a:pt x="8707" y="4617"/>
                  </a:lnTo>
                  <a:lnTo>
                    <a:pt x="8678" y="4962"/>
                  </a:lnTo>
                  <a:lnTo>
                    <a:pt x="8649" y="5317"/>
                  </a:lnTo>
                  <a:lnTo>
                    <a:pt x="8640" y="5700"/>
                  </a:lnTo>
                  <a:lnTo>
                    <a:pt x="8553" y="5738"/>
                  </a:lnTo>
                  <a:lnTo>
                    <a:pt x="8314" y="5872"/>
                  </a:lnTo>
                  <a:lnTo>
                    <a:pt x="7931" y="6092"/>
                  </a:lnTo>
                  <a:lnTo>
                    <a:pt x="7433" y="6389"/>
                  </a:lnTo>
                  <a:lnTo>
                    <a:pt x="7145" y="6571"/>
                  </a:lnTo>
                  <a:lnTo>
                    <a:pt x="6839" y="6782"/>
                  </a:lnTo>
                  <a:lnTo>
                    <a:pt x="6513" y="7002"/>
                  </a:lnTo>
                  <a:lnTo>
                    <a:pt x="6168" y="7251"/>
                  </a:lnTo>
                  <a:lnTo>
                    <a:pt x="5814" y="7520"/>
                  </a:lnTo>
                  <a:lnTo>
                    <a:pt x="5450" y="7817"/>
                  </a:lnTo>
                  <a:lnTo>
                    <a:pt x="5076" y="8123"/>
                  </a:lnTo>
                  <a:lnTo>
                    <a:pt x="4703" y="8458"/>
                  </a:lnTo>
                  <a:lnTo>
                    <a:pt x="4320" y="8813"/>
                  </a:lnTo>
                  <a:lnTo>
                    <a:pt x="3937" y="9186"/>
                  </a:lnTo>
                  <a:lnTo>
                    <a:pt x="3563" y="9588"/>
                  </a:lnTo>
                  <a:lnTo>
                    <a:pt x="3190" y="10000"/>
                  </a:lnTo>
                  <a:lnTo>
                    <a:pt x="2816" y="10441"/>
                  </a:lnTo>
                  <a:lnTo>
                    <a:pt x="2462" y="10910"/>
                  </a:lnTo>
                  <a:lnTo>
                    <a:pt x="2289" y="11140"/>
                  </a:lnTo>
                  <a:lnTo>
                    <a:pt x="2126" y="11389"/>
                  </a:lnTo>
                  <a:lnTo>
                    <a:pt x="1954" y="11638"/>
                  </a:lnTo>
                  <a:lnTo>
                    <a:pt x="1801" y="11887"/>
                  </a:lnTo>
                  <a:lnTo>
                    <a:pt x="1638" y="12155"/>
                  </a:lnTo>
                  <a:lnTo>
                    <a:pt x="1485" y="12414"/>
                  </a:lnTo>
                  <a:lnTo>
                    <a:pt x="1341" y="12682"/>
                  </a:lnTo>
                  <a:lnTo>
                    <a:pt x="1197" y="12960"/>
                  </a:lnTo>
                  <a:lnTo>
                    <a:pt x="1063" y="13247"/>
                  </a:lnTo>
                  <a:lnTo>
                    <a:pt x="939" y="13525"/>
                  </a:lnTo>
                  <a:lnTo>
                    <a:pt x="814" y="13822"/>
                  </a:lnTo>
                  <a:lnTo>
                    <a:pt x="699" y="14119"/>
                  </a:lnTo>
                  <a:lnTo>
                    <a:pt x="594" y="14416"/>
                  </a:lnTo>
                  <a:lnTo>
                    <a:pt x="489" y="14722"/>
                  </a:lnTo>
                  <a:lnTo>
                    <a:pt x="402" y="15038"/>
                  </a:lnTo>
                  <a:lnTo>
                    <a:pt x="316" y="15354"/>
                  </a:lnTo>
                  <a:lnTo>
                    <a:pt x="240" y="15680"/>
                  </a:lnTo>
                  <a:lnTo>
                    <a:pt x="173" y="16006"/>
                  </a:lnTo>
                  <a:lnTo>
                    <a:pt x="115" y="16341"/>
                  </a:lnTo>
                  <a:lnTo>
                    <a:pt x="67" y="16676"/>
                  </a:lnTo>
                  <a:lnTo>
                    <a:pt x="29" y="17079"/>
                  </a:lnTo>
                  <a:lnTo>
                    <a:pt x="0" y="17471"/>
                  </a:lnTo>
                  <a:lnTo>
                    <a:pt x="0" y="17854"/>
                  </a:lnTo>
                  <a:lnTo>
                    <a:pt x="19" y="18238"/>
                  </a:lnTo>
                  <a:lnTo>
                    <a:pt x="48" y="18611"/>
                  </a:lnTo>
                  <a:lnTo>
                    <a:pt x="96" y="18985"/>
                  </a:lnTo>
                  <a:lnTo>
                    <a:pt x="163" y="19339"/>
                  </a:lnTo>
                  <a:lnTo>
                    <a:pt x="249" y="19703"/>
                  </a:lnTo>
                  <a:lnTo>
                    <a:pt x="355" y="20048"/>
                  </a:lnTo>
                  <a:lnTo>
                    <a:pt x="469" y="20393"/>
                  </a:lnTo>
                  <a:lnTo>
                    <a:pt x="594" y="20728"/>
                  </a:lnTo>
                  <a:lnTo>
                    <a:pt x="747" y="21063"/>
                  </a:lnTo>
                  <a:lnTo>
                    <a:pt x="900" y="21389"/>
                  </a:lnTo>
                  <a:lnTo>
                    <a:pt x="1082" y="21705"/>
                  </a:lnTo>
                  <a:lnTo>
                    <a:pt x="1264" y="22011"/>
                  </a:lnTo>
                  <a:lnTo>
                    <a:pt x="1466" y="22308"/>
                  </a:lnTo>
                  <a:lnTo>
                    <a:pt x="1686" y="22605"/>
                  </a:lnTo>
                  <a:lnTo>
                    <a:pt x="1906" y="22892"/>
                  </a:lnTo>
                  <a:lnTo>
                    <a:pt x="2146" y="23170"/>
                  </a:lnTo>
                  <a:lnTo>
                    <a:pt x="2395" y="23438"/>
                  </a:lnTo>
                  <a:lnTo>
                    <a:pt x="2663" y="23697"/>
                  </a:lnTo>
                  <a:lnTo>
                    <a:pt x="2931" y="23946"/>
                  </a:lnTo>
                  <a:lnTo>
                    <a:pt x="3209" y="24186"/>
                  </a:lnTo>
                  <a:lnTo>
                    <a:pt x="3506" y="24425"/>
                  </a:lnTo>
                  <a:lnTo>
                    <a:pt x="3803" y="24645"/>
                  </a:lnTo>
                  <a:lnTo>
                    <a:pt x="4119" y="24866"/>
                  </a:lnTo>
                  <a:lnTo>
                    <a:pt x="4435" y="25067"/>
                  </a:lnTo>
                  <a:lnTo>
                    <a:pt x="4760" y="25268"/>
                  </a:lnTo>
                  <a:lnTo>
                    <a:pt x="5096" y="25450"/>
                  </a:lnTo>
                  <a:lnTo>
                    <a:pt x="5440" y="25622"/>
                  </a:lnTo>
                  <a:lnTo>
                    <a:pt x="5785" y="25795"/>
                  </a:lnTo>
                  <a:lnTo>
                    <a:pt x="6140" y="25948"/>
                  </a:lnTo>
                  <a:lnTo>
                    <a:pt x="6542" y="26101"/>
                  </a:lnTo>
                  <a:lnTo>
                    <a:pt x="6954" y="26245"/>
                  </a:lnTo>
                  <a:lnTo>
                    <a:pt x="7375" y="26369"/>
                  </a:lnTo>
                  <a:lnTo>
                    <a:pt x="7806" y="26475"/>
                  </a:lnTo>
                  <a:lnTo>
                    <a:pt x="8247" y="26561"/>
                  </a:lnTo>
                  <a:lnTo>
                    <a:pt x="8687" y="26638"/>
                  </a:lnTo>
                  <a:lnTo>
                    <a:pt x="9147" y="26705"/>
                  </a:lnTo>
                  <a:lnTo>
                    <a:pt x="9597" y="26743"/>
                  </a:lnTo>
                  <a:lnTo>
                    <a:pt x="10057" y="26772"/>
                  </a:lnTo>
                  <a:lnTo>
                    <a:pt x="10517" y="26791"/>
                  </a:lnTo>
                  <a:lnTo>
                    <a:pt x="10977" y="26791"/>
                  </a:lnTo>
                  <a:lnTo>
                    <a:pt x="11436" y="26781"/>
                  </a:lnTo>
                  <a:lnTo>
                    <a:pt x="11887" y="26752"/>
                  </a:lnTo>
                  <a:lnTo>
                    <a:pt x="12337" y="26714"/>
                  </a:lnTo>
                  <a:lnTo>
                    <a:pt x="12787" y="26657"/>
                  </a:lnTo>
                  <a:lnTo>
                    <a:pt x="13227" y="26590"/>
                  </a:lnTo>
                  <a:lnTo>
                    <a:pt x="13658" y="26513"/>
                  </a:lnTo>
                  <a:lnTo>
                    <a:pt x="14080" y="26427"/>
                  </a:lnTo>
                  <a:lnTo>
                    <a:pt x="14492" y="26321"/>
                  </a:lnTo>
                  <a:lnTo>
                    <a:pt x="14884" y="26206"/>
                  </a:lnTo>
                  <a:lnTo>
                    <a:pt x="15277" y="26082"/>
                  </a:lnTo>
                  <a:lnTo>
                    <a:pt x="15641" y="25938"/>
                  </a:lnTo>
                  <a:lnTo>
                    <a:pt x="15996" y="25795"/>
                  </a:lnTo>
                  <a:lnTo>
                    <a:pt x="16340" y="25632"/>
                  </a:lnTo>
                  <a:lnTo>
                    <a:pt x="16656" y="25459"/>
                  </a:lnTo>
                  <a:lnTo>
                    <a:pt x="16953" y="25287"/>
                  </a:lnTo>
                  <a:lnTo>
                    <a:pt x="17231" y="25095"/>
                  </a:lnTo>
                  <a:lnTo>
                    <a:pt x="17490" y="24894"/>
                  </a:lnTo>
                  <a:lnTo>
                    <a:pt x="17605" y="24789"/>
                  </a:lnTo>
                  <a:lnTo>
                    <a:pt x="17720" y="24684"/>
                  </a:lnTo>
                  <a:lnTo>
                    <a:pt x="17825" y="24578"/>
                  </a:lnTo>
                  <a:lnTo>
                    <a:pt x="17921" y="24473"/>
                  </a:lnTo>
                  <a:lnTo>
                    <a:pt x="18017" y="24358"/>
                  </a:lnTo>
                  <a:lnTo>
                    <a:pt x="18103" y="24243"/>
                  </a:lnTo>
                  <a:lnTo>
                    <a:pt x="18179" y="24128"/>
                  </a:lnTo>
                  <a:lnTo>
                    <a:pt x="18246" y="24004"/>
                  </a:lnTo>
                  <a:lnTo>
                    <a:pt x="18371" y="23774"/>
                  </a:lnTo>
                  <a:lnTo>
                    <a:pt x="18495" y="23534"/>
                  </a:lnTo>
                  <a:lnTo>
                    <a:pt x="18601" y="23285"/>
                  </a:lnTo>
                  <a:lnTo>
                    <a:pt x="18706" y="23017"/>
                  </a:lnTo>
                  <a:lnTo>
                    <a:pt x="18802" y="22758"/>
                  </a:lnTo>
                  <a:lnTo>
                    <a:pt x="18888" y="22481"/>
                  </a:lnTo>
                  <a:lnTo>
                    <a:pt x="18965" y="22193"/>
                  </a:lnTo>
                  <a:lnTo>
                    <a:pt x="19041" y="21906"/>
                  </a:lnTo>
                  <a:lnTo>
                    <a:pt x="19108" y="21609"/>
                  </a:lnTo>
                  <a:lnTo>
                    <a:pt x="19166" y="21312"/>
                  </a:lnTo>
                  <a:lnTo>
                    <a:pt x="19223" y="21006"/>
                  </a:lnTo>
                  <a:lnTo>
                    <a:pt x="19271" y="20690"/>
                  </a:lnTo>
                  <a:lnTo>
                    <a:pt x="19310" y="20373"/>
                  </a:lnTo>
                  <a:lnTo>
                    <a:pt x="19348" y="20057"/>
                  </a:lnTo>
                  <a:lnTo>
                    <a:pt x="19405" y="19406"/>
                  </a:lnTo>
                  <a:lnTo>
                    <a:pt x="19444" y="18736"/>
                  </a:lnTo>
                  <a:lnTo>
                    <a:pt x="19463" y="18065"/>
                  </a:lnTo>
                  <a:lnTo>
                    <a:pt x="19463" y="17385"/>
                  </a:lnTo>
                  <a:lnTo>
                    <a:pt x="19444" y="16705"/>
                  </a:lnTo>
                  <a:lnTo>
                    <a:pt x="19415" y="16025"/>
                  </a:lnTo>
                  <a:lnTo>
                    <a:pt x="19367" y="15345"/>
                  </a:lnTo>
                  <a:lnTo>
                    <a:pt x="19319" y="14684"/>
                  </a:lnTo>
                  <a:lnTo>
                    <a:pt x="19252" y="14023"/>
                  </a:lnTo>
                  <a:lnTo>
                    <a:pt x="19185" y="13381"/>
                  </a:lnTo>
                  <a:lnTo>
                    <a:pt x="19099" y="12759"/>
                  </a:lnTo>
                  <a:lnTo>
                    <a:pt x="19022" y="12146"/>
                  </a:lnTo>
                  <a:lnTo>
                    <a:pt x="18936" y="11571"/>
                  </a:lnTo>
                  <a:lnTo>
                    <a:pt x="18754" y="10498"/>
                  </a:lnTo>
                  <a:lnTo>
                    <a:pt x="18582" y="9560"/>
                  </a:lnTo>
                  <a:lnTo>
                    <a:pt x="18428" y="8774"/>
                  </a:lnTo>
                  <a:lnTo>
                    <a:pt x="18304" y="8190"/>
                  </a:lnTo>
                  <a:lnTo>
                    <a:pt x="18179" y="7692"/>
                  </a:lnTo>
                  <a:lnTo>
                    <a:pt x="18361" y="7663"/>
                  </a:lnTo>
                  <a:lnTo>
                    <a:pt x="18553" y="7625"/>
                  </a:lnTo>
                  <a:lnTo>
                    <a:pt x="18811" y="7567"/>
                  </a:lnTo>
                  <a:lnTo>
                    <a:pt x="19118" y="7491"/>
                  </a:lnTo>
                  <a:lnTo>
                    <a:pt x="19463" y="7395"/>
                  </a:lnTo>
                  <a:lnTo>
                    <a:pt x="19827" y="7280"/>
                  </a:lnTo>
                  <a:lnTo>
                    <a:pt x="20210" y="7136"/>
                  </a:lnTo>
                  <a:lnTo>
                    <a:pt x="20401" y="7060"/>
                  </a:lnTo>
                  <a:lnTo>
                    <a:pt x="20593" y="6974"/>
                  </a:lnTo>
                  <a:lnTo>
                    <a:pt x="20785" y="6878"/>
                  </a:lnTo>
                  <a:lnTo>
                    <a:pt x="20967" y="6782"/>
                  </a:lnTo>
                  <a:lnTo>
                    <a:pt x="21149" y="6677"/>
                  </a:lnTo>
                  <a:lnTo>
                    <a:pt x="21321" y="6571"/>
                  </a:lnTo>
                  <a:lnTo>
                    <a:pt x="21493" y="6456"/>
                  </a:lnTo>
                  <a:lnTo>
                    <a:pt x="21647" y="6322"/>
                  </a:lnTo>
                  <a:lnTo>
                    <a:pt x="21790" y="6198"/>
                  </a:lnTo>
                  <a:lnTo>
                    <a:pt x="21924" y="6054"/>
                  </a:lnTo>
                  <a:lnTo>
                    <a:pt x="22039" y="5910"/>
                  </a:lnTo>
                  <a:lnTo>
                    <a:pt x="22145" y="5757"/>
                  </a:lnTo>
                  <a:lnTo>
                    <a:pt x="22231" y="5594"/>
                  </a:lnTo>
                  <a:lnTo>
                    <a:pt x="22298" y="5422"/>
                  </a:lnTo>
                  <a:lnTo>
                    <a:pt x="22346" y="5240"/>
                  </a:lnTo>
                  <a:lnTo>
                    <a:pt x="22375" y="5058"/>
                  </a:lnTo>
                  <a:lnTo>
                    <a:pt x="22202" y="4943"/>
                  </a:lnTo>
                  <a:lnTo>
                    <a:pt x="21733" y="4627"/>
                  </a:lnTo>
                  <a:lnTo>
                    <a:pt x="21417" y="4397"/>
                  </a:lnTo>
                  <a:lnTo>
                    <a:pt x="21053" y="4139"/>
                  </a:lnTo>
                  <a:lnTo>
                    <a:pt x="20670" y="3851"/>
                  </a:lnTo>
                  <a:lnTo>
                    <a:pt x="20258" y="3535"/>
                  </a:lnTo>
                  <a:lnTo>
                    <a:pt x="19846" y="3190"/>
                  </a:lnTo>
                  <a:lnTo>
                    <a:pt x="19434" y="2836"/>
                  </a:lnTo>
                  <a:lnTo>
                    <a:pt x="19032" y="2462"/>
                  </a:lnTo>
                  <a:lnTo>
                    <a:pt x="18840" y="2271"/>
                  </a:lnTo>
                  <a:lnTo>
                    <a:pt x="18658" y="2089"/>
                  </a:lnTo>
                  <a:lnTo>
                    <a:pt x="18486" y="1897"/>
                  </a:lnTo>
                  <a:lnTo>
                    <a:pt x="18313" y="1706"/>
                  </a:lnTo>
                  <a:lnTo>
                    <a:pt x="18160" y="1514"/>
                  </a:lnTo>
                  <a:lnTo>
                    <a:pt x="18026" y="1323"/>
                  </a:lnTo>
                  <a:lnTo>
                    <a:pt x="17902" y="1131"/>
                  </a:lnTo>
                  <a:lnTo>
                    <a:pt x="17787" y="949"/>
                  </a:lnTo>
                  <a:lnTo>
                    <a:pt x="17691" y="767"/>
                  </a:lnTo>
                  <a:lnTo>
                    <a:pt x="17624" y="585"/>
                  </a:lnTo>
                  <a:lnTo>
                    <a:pt x="17518" y="556"/>
                  </a:lnTo>
                  <a:lnTo>
                    <a:pt x="17241" y="470"/>
                  </a:lnTo>
                  <a:lnTo>
                    <a:pt x="16800" y="355"/>
                  </a:lnTo>
                  <a:lnTo>
                    <a:pt x="16522" y="288"/>
                  </a:lnTo>
                  <a:lnTo>
                    <a:pt x="16225" y="231"/>
                  </a:lnTo>
                  <a:lnTo>
                    <a:pt x="15900" y="164"/>
                  </a:lnTo>
                  <a:lnTo>
                    <a:pt x="15545" y="116"/>
                  </a:lnTo>
                  <a:lnTo>
                    <a:pt x="15181" y="68"/>
                  </a:lnTo>
                  <a:lnTo>
                    <a:pt x="14798" y="30"/>
                  </a:lnTo>
                  <a:lnTo>
                    <a:pt x="14396" y="10"/>
                  </a:lnTo>
                  <a:lnTo>
                    <a:pt x="13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4538982" y="2285041"/>
              <a:ext cx="25207" cy="21799"/>
            </a:xfrm>
            <a:custGeom>
              <a:avLst/>
              <a:gdLst/>
              <a:ahLst/>
              <a:cxnLst/>
              <a:rect l="l" t="t" r="r" b="b"/>
              <a:pathLst>
                <a:path w="710" h="614" extrusionOk="0">
                  <a:moveTo>
                    <a:pt x="144" y="1"/>
                  </a:moveTo>
                  <a:lnTo>
                    <a:pt x="1" y="413"/>
                  </a:lnTo>
                  <a:lnTo>
                    <a:pt x="566" y="614"/>
                  </a:lnTo>
                  <a:lnTo>
                    <a:pt x="710" y="211"/>
                  </a:lnTo>
                  <a:lnTo>
                    <a:pt x="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6"/>
          <p:cNvGrpSpPr/>
          <p:nvPr/>
        </p:nvGrpSpPr>
        <p:grpSpPr>
          <a:xfrm>
            <a:off x="6033350" y="1109875"/>
            <a:ext cx="2653450" cy="596100"/>
            <a:chOff x="6033350" y="1109875"/>
            <a:chExt cx="2653450" cy="596100"/>
          </a:xfrm>
        </p:grpSpPr>
        <p:sp>
          <p:nvSpPr>
            <p:cNvPr id="301" name="Google Shape;301;p16"/>
            <p:cNvSpPr txBox="1"/>
            <p:nvPr/>
          </p:nvSpPr>
          <p:spPr>
            <a:xfrm>
              <a:off x="6705600" y="1191663"/>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b="1" dirty="0">
                  <a:latin typeface="Fira Sans Extra Condensed"/>
                  <a:ea typeface="Fira Sans Extra Condensed"/>
                  <a:cs typeface="Fira Sans Extra Condensed"/>
                  <a:sym typeface="Fira Sans Extra Condensed"/>
                </a:rPr>
                <a:t>Evaluation Module</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03" name="Google Shape;303;p16"/>
            <p:cNvSpPr/>
            <p:nvPr/>
          </p:nvSpPr>
          <p:spPr>
            <a:xfrm>
              <a:off x="6033350"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04</a:t>
              </a:r>
              <a:endParaRPr sz="1800">
                <a:solidFill>
                  <a:schemeClr val="lt1"/>
                </a:solidFill>
              </a:endParaRPr>
            </a:p>
          </p:txBody>
        </p:sp>
      </p:grpSp>
      <p:grpSp>
        <p:nvGrpSpPr>
          <p:cNvPr id="304" name="Google Shape;304;p16"/>
          <p:cNvGrpSpPr/>
          <p:nvPr/>
        </p:nvGrpSpPr>
        <p:grpSpPr>
          <a:xfrm>
            <a:off x="3297248" y="2589598"/>
            <a:ext cx="2653500" cy="596100"/>
            <a:chOff x="3297248" y="2589598"/>
            <a:chExt cx="2653500" cy="596100"/>
          </a:xfrm>
        </p:grpSpPr>
        <p:sp>
          <p:nvSpPr>
            <p:cNvPr id="306" name="Google Shape;306;p16"/>
            <p:cNvSpPr txBox="1"/>
            <p:nvPr/>
          </p:nvSpPr>
          <p:spPr>
            <a:xfrm>
              <a:off x="3969548" y="2704921"/>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b="1" dirty="0">
                  <a:latin typeface="Fira Sans Extra Condensed"/>
                  <a:ea typeface="Fira Sans Extra Condensed"/>
                  <a:cs typeface="Fira Sans Extra Condensed"/>
                  <a:sym typeface="Fira Sans Extra Condensed"/>
                </a:rPr>
                <a:t>Upload &amp; Integration </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08" name="Google Shape;308;p16"/>
            <p:cNvSpPr/>
            <p:nvPr/>
          </p:nvSpPr>
          <p:spPr>
            <a:xfrm>
              <a:off x="3297248" y="2589598"/>
              <a:ext cx="596100" cy="596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sz="1800">
                <a:solidFill>
                  <a:schemeClr val="lt1"/>
                </a:solidFill>
              </a:endParaRPr>
            </a:p>
          </p:txBody>
        </p:sp>
      </p:grpSp>
      <p:grpSp>
        <p:nvGrpSpPr>
          <p:cNvPr id="309" name="Google Shape;309;p16"/>
          <p:cNvGrpSpPr/>
          <p:nvPr/>
        </p:nvGrpSpPr>
        <p:grpSpPr>
          <a:xfrm>
            <a:off x="3297248" y="4055023"/>
            <a:ext cx="2653473" cy="596100"/>
            <a:chOff x="3297248" y="4055023"/>
            <a:chExt cx="2653473" cy="596100"/>
          </a:xfrm>
        </p:grpSpPr>
        <p:sp>
          <p:nvSpPr>
            <p:cNvPr id="311" name="Google Shape;311;p16"/>
            <p:cNvSpPr txBox="1"/>
            <p:nvPr/>
          </p:nvSpPr>
          <p:spPr>
            <a:xfrm>
              <a:off x="3969521" y="4153517"/>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b="1" dirty="0" err="1">
                  <a:latin typeface="Fira Sans Extra Condensed"/>
                  <a:ea typeface="Fira Sans Extra Condensed"/>
                  <a:cs typeface="Fira Sans Extra Condensed"/>
                  <a:sym typeface="Fira Sans Extra Condensed"/>
                </a:rPr>
                <a:t>AutoAI</a:t>
              </a:r>
              <a:r>
                <a:rPr lang="en-IN" sz="1800" b="1" dirty="0">
                  <a:latin typeface="Fira Sans Extra Condensed"/>
                  <a:ea typeface="Fira Sans Extra Condensed"/>
                  <a:cs typeface="Fira Sans Extra Condensed"/>
                  <a:sym typeface="Fira Sans Extra Condensed"/>
                </a:rPr>
                <a:t> Model Builder</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13" name="Google Shape;313;p16"/>
            <p:cNvSpPr/>
            <p:nvPr/>
          </p:nvSpPr>
          <p:spPr>
            <a:xfrm>
              <a:off x="3297248" y="4055023"/>
              <a:ext cx="596100" cy="596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a:solidFill>
                  <a:schemeClr val="lt1"/>
                </a:solidFill>
              </a:endParaRPr>
            </a:p>
          </p:txBody>
        </p:sp>
      </p:grpSp>
      <p:grpSp>
        <p:nvGrpSpPr>
          <p:cNvPr id="314" name="Google Shape;314;p16"/>
          <p:cNvGrpSpPr/>
          <p:nvPr/>
        </p:nvGrpSpPr>
        <p:grpSpPr>
          <a:xfrm>
            <a:off x="6033350" y="2616950"/>
            <a:ext cx="2653450" cy="596100"/>
            <a:chOff x="6033350" y="2616950"/>
            <a:chExt cx="2653450" cy="596100"/>
          </a:xfrm>
        </p:grpSpPr>
        <p:sp>
          <p:nvSpPr>
            <p:cNvPr id="316" name="Google Shape;316;p16"/>
            <p:cNvSpPr txBox="1"/>
            <p:nvPr/>
          </p:nvSpPr>
          <p:spPr>
            <a:xfrm>
              <a:off x="6705600" y="275554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b="1" dirty="0">
                  <a:latin typeface="Fira Sans Extra Condensed"/>
                  <a:ea typeface="Fira Sans Extra Condensed"/>
                  <a:cs typeface="Fira Sans Extra Condensed"/>
                  <a:sym typeface="Fira Sans Extra Condensed"/>
                </a:rPr>
                <a:t>Deployment</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18" name="Google Shape;318;p16"/>
            <p:cNvSpPr/>
            <p:nvPr/>
          </p:nvSpPr>
          <p:spPr>
            <a:xfrm>
              <a:off x="6033350" y="2616950"/>
              <a:ext cx="596100" cy="59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05</a:t>
              </a:r>
              <a:endParaRPr sz="1800">
                <a:solidFill>
                  <a:schemeClr val="lt1"/>
                </a:solidFill>
              </a:endParaRPr>
            </a:p>
          </p:txBody>
        </p:sp>
      </p:grpSp>
      <p:cxnSp>
        <p:nvCxnSpPr>
          <p:cNvPr id="324" name="Google Shape;324;p16"/>
          <p:cNvCxnSpPr>
            <a:stCxn id="237" idx="4"/>
            <a:endCxn id="308" idx="0"/>
          </p:cNvCxnSpPr>
          <p:nvPr/>
        </p:nvCxnSpPr>
        <p:spPr>
          <a:xfrm>
            <a:off x="3595299" y="1705974"/>
            <a:ext cx="0" cy="883500"/>
          </a:xfrm>
          <a:prstGeom prst="straightConnector1">
            <a:avLst/>
          </a:prstGeom>
          <a:noFill/>
          <a:ln w="9525" cap="flat" cmpd="sng">
            <a:solidFill>
              <a:schemeClr val="dk2"/>
            </a:solidFill>
            <a:prstDash val="solid"/>
            <a:round/>
            <a:headEnd type="none" w="med" len="med"/>
            <a:tailEnd type="triangle" w="med" len="med"/>
          </a:ln>
        </p:spPr>
      </p:cxnSp>
      <p:cxnSp>
        <p:nvCxnSpPr>
          <p:cNvPr id="325" name="Google Shape;325;p16"/>
          <p:cNvCxnSpPr>
            <a:stCxn id="308" idx="4"/>
            <a:endCxn id="313" idx="0"/>
          </p:cNvCxnSpPr>
          <p:nvPr/>
        </p:nvCxnSpPr>
        <p:spPr>
          <a:xfrm>
            <a:off x="3595298" y="3185698"/>
            <a:ext cx="0" cy="869400"/>
          </a:xfrm>
          <a:prstGeom prst="straightConnector1">
            <a:avLst/>
          </a:prstGeom>
          <a:noFill/>
          <a:ln w="9525" cap="flat" cmpd="sng">
            <a:solidFill>
              <a:schemeClr val="dk2"/>
            </a:solidFill>
            <a:prstDash val="solid"/>
            <a:round/>
            <a:headEnd type="none" w="med" len="med"/>
            <a:tailEnd type="triangle" w="med" len="med"/>
          </a:ln>
        </p:spPr>
      </p:cxnSp>
      <p:cxnSp>
        <p:nvCxnSpPr>
          <p:cNvPr id="326" name="Google Shape;326;p16"/>
          <p:cNvCxnSpPr>
            <a:stCxn id="303" idx="4"/>
            <a:endCxn id="318" idx="0"/>
          </p:cNvCxnSpPr>
          <p:nvPr/>
        </p:nvCxnSpPr>
        <p:spPr>
          <a:xfrm>
            <a:off x="6331400" y="1705975"/>
            <a:ext cx="0" cy="9111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1">
          <a:extLst>
            <a:ext uri="{FF2B5EF4-FFF2-40B4-BE49-F238E27FC236}">
              <a16:creationId xmlns:a16="http://schemas.microsoft.com/office/drawing/2014/main" id="{2C929FCA-DAFE-5720-6776-8B465BDD9FB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3C233B3-1508-D3D8-F686-5D547697DF30}"/>
              </a:ext>
            </a:extLst>
          </p:cNvPr>
          <p:cNvSpPr>
            <a:spLocks noGrp="1"/>
          </p:cNvSpPr>
          <p:nvPr>
            <p:ph type="title"/>
          </p:nvPr>
        </p:nvSpPr>
        <p:spPr/>
        <p:txBody>
          <a:bodyPr>
            <a:normAutofit fontScale="90000"/>
          </a:bodyPr>
          <a:lstStyle/>
          <a:p>
            <a:r>
              <a:rPr lang="en-IN" dirty="0"/>
              <a:t>Interpretation</a:t>
            </a:r>
          </a:p>
        </p:txBody>
      </p:sp>
      <p:sp>
        <p:nvSpPr>
          <p:cNvPr id="9" name="Google Shape;332;p17">
            <a:extLst>
              <a:ext uri="{FF2B5EF4-FFF2-40B4-BE49-F238E27FC236}">
                <a16:creationId xmlns:a16="http://schemas.microsoft.com/office/drawing/2014/main" id="{28ECEFF2-06F9-594C-8690-00D03FE704FC}"/>
              </a:ext>
            </a:extLst>
          </p:cNvPr>
          <p:cNvSpPr/>
          <p:nvPr/>
        </p:nvSpPr>
        <p:spPr>
          <a:xfrm>
            <a:off x="511768" y="922447"/>
            <a:ext cx="8175032" cy="3809577"/>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54;p17">
            <a:extLst>
              <a:ext uri="{FF2B5EF4-FFF2-40B4-BE49-F238E27FC236}">
                <a16:creationId xmlns:a16="http://schemas.microsoft.com/office/drawing/2014/main" id="{FD442B5F-DACC-3ED1-0D43-F7DAAF93BB19}"/>
              </a:ext>
            </a:extLst>
          </p:cNvPr>
          <p:cNvSpPr txBox="1"/>
          <p:nvPr/>
        </p:nvSpPr>
        <p:spPr>
          <a:xfrm>
            <a:off x="1140239" y="1140548"/>
            <a:ext cx="7010400" cy="1133400"/>
          </a:xfrm>
          <a:prstGeom prst="rect">
            <a:avLst/>
          </a:prstGeom>
          <a:noFill/>
          <a:ln>
            <a:noFill/>
          </a:ln>
        </p:spPr>
        <p:txBody>
          <a:bodyPr spcFirstLastPara="1" wrap="square" lIns="91425" tIns="91425" rIns="91425" bIns="91425" anchor="t" anchorCtr="0">
            <a:noAutofit/>
          </a:bodyPr>
          <a:lstStyle/>
          <a:p>
            <a:pPr marL="2540" lvl="0" algn="ctr">
              <a:lnSpc>
                <a:spcPct val="150000"/>
              </a:lnSpc>
              <a:buSzPts val="1400"/>
            </a:pPr>
            <a:r>
              <a:rPr lang="en-US" sz="1800" dirty="0"/>
              <a:t>The Snap Random Forest algorithm outperformed standard Random Forest implementations by integrating enhanced splitting criteria, parallel processing, and internal feature selection mechanisms. Its consistent performance in both regression and classification tasks demonstrates its versatility and robustness. These results highlight the capability of IBM </a:t>
            </a:r>
            <a:r>
              <a:rPr lang="en-US" sz="1800" dirty="0" err="1"/>
              <a:t>Watsonx</a:t>
            </a:r>
            <a:r>
              <a:rPr lang="en-US" sz="1800" dirty="0"/>
              <a:t> </a:t>
            </a:r>
            <a:r>
              <a:rPr lang="en-US" sz="1800" dirty="0" err="1"/>
              <a:t>AutoAI</a:t>
            </a:r>
            <a:r>
              <a:rPr lang="en-US" sz="1800" dirty="0"/>
              <a:t> in automatically selecting and tuning advanced algorithms for optimal outcomes.</a:t>
            </a:r>
            <a:endParaRPr sz="1800" dirty="0">
              <a:latin typeface="Roboto"/>
              <a:ea typeface="Roboto"/>
              <a:cs typeface="Roboto"/>
              <a:sym typeface="Roboto"/>
            </a:endParaRPr>
          </a:p>
        </p:txBody>
      </p:sp>
      <p:sp>
        <p:nvSpPr>
          <p:cNvPr id="11" name="Google Shape;335;p17">
            <a:extLst>
              <a:ext uri="{FF2B5EF4-FFF2-40B4-BE49-F238E27FC236}">
                <a16:creationId xmlns:a16="http://schemas.microsoft.com/office/drawing/2014/main" id="{BB7BF260-16C7-4751-0004-E45EC640BA0B}"/>
              </a:ext>
            </a:extLst>
          </p:cNvPr>
          <p:cNvSpPr/>
          <p:nvPr/>
        </p:nvSpPr>
        <p:spPr>
          <a:xfrm>
            <a:off x="355439" y="610765"/>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 name="Google Shape;345;p17">
            <a:extLst>
              <a:ext uri="{FF2B5EF4-FFF2-40B4-BE49-F238E27FC236}">
                <a16:creationId xmlns:a16="http://schemas.microsoft.com/office/drawing/2014/main" id="{6E6CC90F-FCD9-8B53-51FD-4C017563783D}"/>
              </a:ext>
            </a:extLst>
          </p:cNvPr>
          <p:cNvGrpSpPr/>
          <p:nvPr/>
        </p:nvGrpSpPr>
        <p:grpSpPr>
          <a:xfrm>
            <a:off x="521219" y="767109"/>
            <a:ext cx="472142" cy="472112"/>
            <a:chOff x="-44512325" y="3176075"/>
            <a:chExt cx="300900" cy="300900"/>
          </a:xfrm>
        </p:grpSpPr>
        <p:sp>
          <p:nvSpPr>
            <p:cNvPr id="13" name="Google Shape;346;p17">
              <a:extLst>
                <a:ext uri="{FF2B5EF4-FFF2-40B4-BE49-F238E27FC236}">
                  <a16:creationId xmlns:a16="http://schemas.microsoft.com/office/drawing/2014/main" id="{0D9DB15A-E1FB-97F7-BA45-3CD201311DC7}"/>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7;p17">
              <a:extLst>
                <a:ext uri="{FF2B5EF4-FFF2-40B4-BE49-F238E27FC236}">
                  <a16:creationId xmlns:a16="http://schemas.microsoft.com/office/drawing/2014/main" id="{CB130BE7-FA35-F8C6-88D0-EAFF8C50A388}"/>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48;p17">
              <a:extLst>
                <a:ext uri="{FF2B5EF4-FFF2-40B4-BE49-F238E27FC236}">
                  <a16:creationId xmlns:a16="http://schemas.microsoft.com/office/drawing/2014/main" id="{88C8EE10-B232-0B30-2ABC-5D9AFC16857F}"/>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7572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04DEC0-610A-F3B9-7602-F34BBE074986}"/>
              </a:ext>
            </a:extLst>
          </p:cNvPr>
          <p:cNvPicPr>
            <a:picLocks noChangeAspect="1"/>
          </p:cNvPicPr>
          <p:nvPr/>
        </p:nvPicPr>
        <p:blipFill>
          <a:blip r:embed="rId2"/>
          <a:stretch>
            <a:fillRect/>
          </a:stretch>
        </p:blipFill>
        <p:spPr>
          <a:xfrm>
            <a:off x="106065" y="383393"/>
            <a:ext cx="4297238" cy="4158528"/>
          </a:xfrm>
          <a:prstGeom prst="rect">
            <a:avLst/>
          </a:prstGeom>
        </p:spPr>
      </p:pic>
      <p:pic>
        <p:nvPicPr>
          <p:cNvPr id="6" name="Picture 5">
            <a:extLst>
              <a:ext uri="{FF2B5EF4-FFF2-40B4-BE49-F238E27FC236}">
                <a16:creationId xmlns:a16="http://schemas.microsoft.com/office/drawing/2014/main" id="{4718D9E6-59A1-E52C-7575-16D221A51BE5}"/>
              </a:ext>
            </a:extLst>
          </p:cNvPr>
          <p:cNvPicPr>
            <a:picLocks noChangeAspect="1"/>
          </p:cNvPicPr>
          <p:nvPr/>
        </p:nvPicPr>
        <p:blipFill>
          <a:blip r:embed="rId3"/>
          <a:stretch>
            <a:fillRect/>
          </a:stretch>
        </p:blipFill>
        <p:spPr>
          <a:xfrm>
            <a:off x="4672518" y="451573"/>
            <a:ext cx="4237423" cy="4090348"/>
          </a:xfrm>
          <a:prstGeom prst="rect">
            <a:avLst/>
          </a:prstGeom>
        </p:spPr>
      </p:pic>
      <p:cxnSp>
        <p:nvCxnSpPr>
          <p:cNvPr id="8" name="Straight Arrow Connector 7">
            <a:extLst>
              <a:ext uri="{FF2B5EF4-FFF2-40B4-BE49-F238E27FC236}">
                <a16:creationId xmlns:a16="http://schemas.microsoft.com/office/drawing/2014/main" id="{564ED4DD-3F91-E9EE-6A16-85CFD2D08683}"/>
              </a:ext>
            </a:extLst>
          </p:cNvPr>
          <p:cNvCxnSpPr>
            <a:cxnSpLocks/>
          </p:cNvCxnSpPr>
          <p:nvPr/>
        </p:nvCxnSpPr>
        <p:spPr>
          <a:xfrm>
            <a:off x="4403303" y="2731168"/>
            <a:ext cx="26921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42934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36A1B-67F2-E0B5-A054-CE7E4CD04B66}"/>
              </a:ext>
            </a:extLst>
          </p:cNvPr>
          <p:cNvSpPr>
            <a:spLocks noGrp="1"/>
          </p:cNvSpPr>
          <p:nvPr>
            <p:ph type="title"/>
          </p:nvPr>
        </p:nvSpPr>
        <p:spPr/>
        <p:txBody>
          <a:bodyPr>
            <a:normAutofit fontScale="90000"/>
          </a:bodyPr>
          <a:lstStyle/>
          <a:p>
            <a:endParaRPr lang="en-IN"/>
          </a:p>
        </p:txBody>
      </p:sp>
      <p:pic>
        <p:nvPicPr>
          <p:cNvPr id="6" name="Picture 5">
            <a:extLst>
              <a:ext uri="{FF2B5EF4-FFF2-40B4-BE49-F238E27FC236}">
                <a16:creationId xmlns:a16="http://schemas.microsoft.com/office/drawing/2014/main" id="{DA7FD029-30C6-5D58-03B9-BC046BF02295}"/>
              </a:ext>
            </a:extLst>
          </p:cNvPr>
          <p:cNvPicPr>
            <a:picLocks noChangeAspect="1"/>
          </p:cNvPicPr>
          <p:nvPr/>
        </p:nvPicPr>
        <p:blipFill>
          <a:blip r:embed="rId2"/>
          <a:stretch>
            <a:fillRect/>
          </a:stretch>
        </p:blipFill>
        <p:spPr>
          <a:xfrm>
            <a:off x="4211053" y="72060"/>
            <a:ext cx="4932947" cy="4742705"/>
          </a:xfrm>
          <a:prstGeom prst="rect">
            <a:avLst/>
          </a:prstGeom>
        </p:spPr>
      </p:pic>
      <p:pic>
        <p:nvPicPr>
          <p:cNvPr id="4" name="Picture 3">
            <a:extLst>
              <a:ext uri="{FF2B5EF4-FFF2-40B4-BE49-F238E27FC236}">
                <a16:creationId xmlns:a16="http://schemas.microsoft.com/office/drawing/2014/main" id="{8A96B586-5125-E2D9-9842-A9088F9F3155}"/>
              </a:ext>
            </a:extLst>
          </p:cNvPr>
          <p:cNvPicPr>
            <a:picLocks noChangeAspect="1"/>
          </p:cNvPicPr>
          <p:nvPr/>
        </p:nvPicPr>
        <p:blipFill>
          <a:blip r:embed="rId3"/>
          <a:stretch>
            <a:fillRect/>
          </a:stretch>
        </p:blipFill>
        <p:spPr>
          <a:xfrm>
            <a:off x="208468" y="411475"/>
            <a:ext cx="4175118" cy="1969396"/>
          </a:xfrm>
          <a:prstGeom prst="rect">
            <a:avLst/>
          </a:prstGeom>
        </p:spPr>
      </p:pic>
    </p:spTree>
    <p:extLst>
      <p:ext uri="{BB962C8B-B14F-4D97-AF65-F5344CB8AC3E}">
        <p14:creationId xmlns:p14="http://schemas.microsoft.com/office/powerpoint/2010/main" val="326573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868F6-E9E0-8637-EDAA-CEA4B6B5FA80}"/>
              </a:ext>
            </a:extLst>
          </p:cNvPr>
          <p:cNvSpPr>
            <a:spLocks noGrp="1"/>
          </p:cNvSpPr>
          <p:nvPr>
            <p:ph type="title"/>
          </p:nvPr>
        </p:nvSpPr>
        <p:spPr/>
        <p:txBody>
          <a:bodyPr>
            <a:normAutofit fontScale="90000"/>
          </a:bodyPr>
          <a:lstStyle/>
          <a:p>
            <a:endParaRPr lang="en-IN"/>
          </a:p>
        </p:txBody>
      </p:sp>
      <p:pic>
        <p:nvPicPr>
          <p:cNvPr id="4" name="Picture 3">
            <a:extLst>
              <a:ext uri="{FF2B5EF4-FFF2-40B4-BE49-F238E27FC236}">
                <a16:creationId xmlns:a16="http://schemas.microsoft.com/office/drawing/2014/main" id="{BE55EE9F-65DB-6391-93DE-2417B16D88F7}"/>
              </a:ext>
            </a:extLst>
          </p:cNvPr>
          <p:cNvPicPr>
            <a:picLocks noChangeAspect="1"/>
          </p:cNvPicPr>
          <p:nvPr/>
        </p:nvPicPr>
        <p:blipFill>
          <a:blip r:embed="rId2"/>
          <a:stretch>
            <a:fillRect/>
          </a:stretch>
        </p:blipFill>
        <p:spPr>
          <a:xfrm>
            <a:off x="201309" y="372979"/>
            <a:ext cx="4272916" cy="4030580"/>
          </a:xfrm>
          <a:prstGeom prst="rect">
            <a:avLst/>
          </a:prstGeom>
        </p:spPr>
      </p:pic>
      <p:pic>
        <p:nvPicPr>
          <p:cNvPr id="6" name="Picture 5">
            <a:extLst>
              <a:ext uri="{FF2B5EF4-FFF2-40B4-BE49-F238E27FC236}">
                <a16:creationId xmlns:a16="http://schemas.microsoft.com/office/drawing/2014/main" id="{9F8617F3-242E-D664-00BA-2F0056A41A9F}"/>
              </a:ext>
            </a:extLst>
          </p:cNvPr>
          <p:cNvPicPr>
            <a:picLocks noChangeAspect="1"/>
          </p:cNvPicPr>
          <p:nvPr/>
        </p:nvPicPr>
        <p:blipFill>
          <a:blip r:embed="rId3"/>
          <a:stretch>
            <a:fillRect/>
          </a:stretch>
        </p:blipFill>
        <p:spPr>
          <a:xfrm>
            <a:off x="4669777" y="372979"/>
            <a:ext cx="4243137" cy="2001009"/>
          </a:xfrm>
          <a:prstGeom prst="rect">
            <a:avLst/>
          </a:prstGeom>
        </p:spPr>
      </p:pic>
      <p:pic>
        <p:nvPicPr>
          <p:cNvPr id="8" name="Picture 7">
            <a:extLst>
              <a:ext uri="{FF2B5EF4-FFF2-40B4-BE49-F238E27FC236}">
                <a16:creationId xmlns:a16="http://schemas.microsoft.com/office/drawing/2014/main" id="{6DE32413-039B-EB2B-969B-F5051366FBCE}"/>
              </a:ext>
            </a:extLst>
          </p:cNvPr>
          <p:cNvPicPr>
            <a:picLocks noChangeAspect="1"/>
          </p:cNvPicPr>
          <p:nvPr/>
        </p:nvPicPr>
        <p:blipFill>
          <a:blip r:embed="rId4"/>
          <a:stretch>
            <a:fillRect/>
          </a:stretch>
        </p:blipFill>
        <p:spPr>
          <a:xfrm>
            <a:off x="4669777" y="2443263"/>
            <a:ext cx="4243137" cy="1960296"/>
          </a:xfrm>
          <a:prstGeom prst="rect">
            <a:avLst/>
          </a:prstGeom>
        </p:spPr>
      </p:pic>
    </p:spTree>
    <p:extLst>
      <p:ext uri="{BB962C8B-B14F-4D97-AF65-F5344CB8AC3E}">
        <p14:creationId xmlns:p14="http://schemas.microsoft.com/office/powerpoint/2010/main" val="1741449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8E1BA-CB19-1A79-788A-23EDB92AD6C4}"/>
              </a:ext>
            </a:extLst>
          </p:cNvPr>
          <p:cNvSpPr>
            <a:spLocks noGrp="1"/>
          </p:cNvSpPr>
          <p:nvPr>
            <p:ph type="title"/>
          </p:nvPr>
        </p:nvSpPr>
        <p:spPr/>
        <p:txBody>
          <a:bodyPr>
            <a:normAutofit fontScale="90000"/>
          </a:bodyPr>
          <a:lstStyle/>
          <a:p>
            <a:endParaRPr lang="en-IN"/>
          </a:p>
        </p:txBody>
      </p:sp>
      <p:pic>
        <p:nvPicPr>
          <p:cNvPr id="4" name="Picture 3">
            <a:extLst>
              <a:ext uri="{FF2B5EF4-FFF2-40B4-BE49-F238E27FC236}">
                <a16:creationId xmlns:a16="http://schemas.microsoft.com/office/drawing/2014/main" id="{E7C73209-EAC3-B5D4-2505-7329A223D9EB}"/>
              </a:ext>
            </a:extLst>
          </p:cNvPr>
          <p:cNvPicPr>
            <a:picLocks noChangeAspect="1"/>
          </p:cNvPicPr>
          <p:nvPr/>
        </p:nvPicPr>
        <p:blipFill>
          <a:blip r:embed="rId2"/>
          <a:stretch>
            <a:fillRect/>
          </a:stretch>
        </p:blipFill>
        <p:spPr>
          <a:xfrm>
            <a:off x="185593" y="242586"/>
            <a:ext cx="4209944" cy="4018954"/>
          </a:xfrm>
          <a:prstGeom prst="rect">
            <a:avLst/>
          </a:prstGeom>
        </p:spPr>
      </p:pic>
      <p:pic>
        <p:nvPicPr>
          <p:cNvPr id="6" name="Picture 5">
            <a:extLst>
              <a:ext uri="{FF2B5EF4-FFF2-40B4-BE49-F238E27FC236}">
                <a16:creationId xmlns:a16="http://schemas.microsoft.com/office/drawing/2014/main" id="{FD9D68B2-48FD-D6D7-3756-7A92A90ECC6F}"/>
              </a:ext>
            </a:extLst>
          </p:cNvPr>
          <p:cNvPicPr>
            <a:picLocks noChangeAspect="1"/>
          </p:cNvPicPr>
          <p:nvPr/>
        </p:nvPicPr>
        <p:blipFill>
          <a:blip r:embed="rId3"/>
          <a:stretch>
            <a:fillRect/>
          </a:stretch>
        </p:blipFill>
        <p:spPr>
          <a:xfrm>
            <a:off x="4550952" y="208014"/>
            <a:ext cx="4407455" cy="4126128"/>
          </a:xfrm>
          <a:prstGeom prst="rect">
            <a:avLst/>
          </a:prstGeom>
        </p:spPr>
      </p:pic>
    </p:spTree>
    <p:extLst>
      <p:ext uri="{BB962C8B-B14F-4D97-AF65-F5344CB8AC3E}">
        <p14:creationId xmlns:p14="http://schemas.microsoft.com/office/powerpoint/2010/main" val="1401271214"/>
      </p:ext>
    </p:extLst>
  </p:cSld>
  <p:clrMapOvr>
    <a:masterClrMapping/>
  </p:clrMapOvr>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511</Words>
  <Application>Microsoft Office PowerPoint</Application>
  <PresentationFormat>On-screen Show (16:9)</PresentationFormat>
  <Paragraphs>56</Paragraphs>
  <Slides>20</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Roboto</vt:lpstr>
      <vt:lpstr>Fira Sans Extra Condensed SemiBold</vt:lpstr>
      <vt:lpstr>Fira Sans Extra Condensed</vt:lpstr>
      <vt:lpstr>Machine Learning Infographics by Slidesgo</vt:lpstr>
      <vt:lpstr>STUDY ON AIR POLLUTION LEVELS ACROSS INDIA</vt:lpstr>
      <vt:lpstr>Introduction</vt:lpstr>
      <vt:lpstr>Overview – SMOGWATCH using IBM Watsonx</vt:lpstr>
      <vt:lpstr>Module Sequencing </vt:lpstr>
      <vt:lpstr>Interpretation</vt:lpstr>
      <vt:lpstr>PowerPoint Presentation</vt:lpstr>
      <vt:lpstr>PowerPoint Presentation</vt:lpstr>
      <vt:lpstr>PowerPoint Presentation</vt:lpstr>
      <vt:lpstr>PowerPoint Presentation</vt:lpstr>
      <vt:lpstr>Data Analysis Using Regression  Algorithms with Manual Approach</vt:lpstr>
      <vt:lpstr>OUTPUT</vt:lpstr>
      <vt:lpstr>Data Analysis Using Classification  Algorithms with Manual Approach</vt:lpstr>
      <vt:lpstr>OUTPUT</vt:lpstr>
      <vt:lpstr>Appendix A: Sample Data Snapshots</vt:lpstr>
      <vt:lpstr>Appendix B: Evaluation Metric Summaries</vt:lpstr>
      <vt:lpstr>Appendix C: AutoAI Visual Output Descriptions</vt:lpstr>
      <vt:lpstr>Appendix D: Data Source Documentation </vt:lpstr>
      <vt:lpstr>Appendix E: Glossary of Terms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Paratpar Gurudev goud</dc:creator>
  <cp:lastModifiedBy>Paratpar Gurudev goud</cp:lastModifiedBy>
  <cp:revision>2</cp:revision>
  <dcterms:modified xsi:type="dcterms:W3CDTF">2025-06-01T17:38:33Z</dcterms:modified>
</cp:coreProperties>
</file>